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24377650" cy="13716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Inter" panose="02000503000000020004" pitchFamily="2" charset="0"/>
      <p:regular r:id="rId15"/>
      <p:bold r:id="rId16"/>
    </p:embeddedFont>
    <p:embeddedFont>
      <p:font typeface="Inter Medium" panose="02000503000000020004" pitchFamily="2" charset="0"/>
      <p:regular r:id="rId17"/>
      <p:bold r:id="rId18"/>
    </p:embeddedFont>
    <p:embeddedFont>
      <p:font typeface="Inter SemiBold" panose="02000503000000020004" pitchFamily="2" charset="0"/>
      <p:regular r:id="rId19"/>
      <p:bold r:id="rId20"/>
    </p:embeddedFont>
    <p:embeddedFont>
      <p:font typeface="JetBrains Mono" panose="02000009000000000000" pitchFamily="49" charset="0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>
      <p:cViewPr varScale="1">
        <p:scale>
          <a:sx n="53" d="100"/>
          <a:sy n="53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2063" y="685800"/>
            <a:ext cx="6094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e6ec12dbb5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063" y="685800"/>
            <a:ext cx="6094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e6ec12dbb5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This</a:t>
            </a:r>
            <a:r>
              <a:rPr lang="en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Title slide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is ideal for starting your presentation.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 keep the template design consistent, please paste text from another source using </a:t>
            </a:r>
            <a:r>
              <a:rPr lang="en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Paste without formatting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(right-click or menu </a:t>
            </a:r>
            <a:r>
              <a:rPr lang="en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Edit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9b9138a74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063" y="685800"/>
            <a:ext cx="6094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9b9138a74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We’re JetBrains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Programming tools and IDEs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20+ products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1500+ developers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400+ in Munich, Germany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Develop productivity &amp; happiness!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9bc332b11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658" y="571500"/>
            <a:ext cx="3656700" cy="15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g29bc332b110_0_5:notes"/>
          <p:cNvSpPr txBox="1">
            <a:spLocks noGrp="1"/>
          </p:cNvSpPr>
          <p:nvPr>
            <p:ph type="body" idx="1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29bc332b110_0_5:notes"/>
          <p:cNvSpPr txBox="1">
            <a:spLocks noGrp="1"/>
          </p:cNvSpPr>
          <p:nvPr>
            <p:ph type="sldNum" idx="12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/>
              <a:t>3</a:t>
            </a:fld>
            <a:endParaRPr sz="9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99465476e5_6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063" y="685800"/>
            <a:ext cx="6094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99465476e5_6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JetBrains’ presence in Europe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Information about JetBrains internship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9b9138a74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063" y="685800"/>
            <a:ext cx="6094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9b9138a745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9b9138a745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063" y="685800"/>
            <a:ext cx="6094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9b9138a745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9920d3d6c0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063" y="685800"/>
            <a:ext cx="6094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9920d3d6c0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9920d3d6c0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063" y="685800"/>
            <a:ext cx="6094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9920d3d6c0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 Title slide">
  <p:cSld name="CUSTOM_2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body" idx="1"/>
          </p:nvPr>
        </p:nvSpPr>
        <p:spPr>
          <a:xfrm>
            <a:off x="1096992" y="1170432"/>
            <a:ext cx="9417600" cy="23415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1096992" y="3364233"/>
            <a:ext cx="18426300" cy="5438400"/>
          </a:xfrm>
          <a:prstGeom prst="rect">
            <a:avLst/>
          </a:prstGeom>
        </p:spPr>
        <p:txBody>
          <a:bodyPr spcFirstLastPara="1" wrap="square" lIns="0" tIns="243750" rIns="0" bIns="243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1pPr>
            <a:lvl2pPr lvl="1">
              <a:spcBef>
                <a:spcPts val="0"/>
              </a:spcBef>
              <a:spcAft>
                <a:spcPts val="0"/>
              </a:spcAft>
              <a:buSzPts val="8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8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8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8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8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8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8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8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2"/>
          </p:nvPr>
        </p:nvSpPr>
        <p:spPr>
          <a:xfrm>
            <a:off x="1096992" y="9436600"/>
            <a:ext cx="14647500" cy="17136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5809" y="11333036"/>
            <a:ext cx="1049338" cy="1049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. Text slide">
  <p:cSld name="CUSTOM_7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1096992" y="1828800"/>
            <a:ext cx="22204500" cy="95097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. Bulleted list">
  <p:cSld name="CUSTOM_8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1096992" y="4998733"/>
            <a:ext cx="22204500" cy="63399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title"/>
          </p:nvPr>
        </p:nvSpPr>
        <p:spPr>
          <a:xfrm>
            <a:off x="1460099" y="768100"/>
            <a:ext cx="21377100" cy="2827500"/>
          </a:xfrm>
          <a:prstGeom prst="rect">
            <a:avLst/>
          </a:prstGeom>
        </p:spPr>
        <p:txBody>
          <a:bodyPr spcFirstLastPara="1" wrap="square" lIns="0" tIns="243750" rIns="0" bIns="24375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ubTitle" idx="2"/>
          </p:nvPr>
        </p:nvSpPr>
        <p:spPr>
          <a:xfrm>
            <a:off x="1460100" y="3863350"/>
            <a:ext cx="21357300" cy="501300"/>
          </a:xfrm>
          <a:prstGeom prst="rect">
            <a:avLst/>
          </a:prstGeom>
        </p:spPr>
        <p:txBody>
          <a:bodyPr spcFirstLastPara="1" wrap="square" lIns="57150" tIns="85325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Font typeface="Inter Medium"/>
              <a:buNone/>
              <a:defRPr sz="45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3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. Numbered list">
  <p:cSld name="CUSTOM_9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1096992" y="4998733"/>
            <a:ext cx="22204500" cy="6339900"/>
          </a:xfrm>
          <a:prstGeom prst="rect">
            <a:avLst/>
          </a:prstGeom>
        </p:spPr>
        <p:txBody>
          <a:bodyPr spcFirstLastPara="1" wrap="square" lIns="365675" tIns="195025" rIns="0" bIns="0" anchor="t" anchorCtr="0">
            <a:no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1460099" y="768100"/>
            <a:ext cx="21377100" cy="2827500"/>
          </a:xfrm>
          <a:prstGeom prst="rect">
            <a:avLst/>
          </a:prstGeom>
        </p:spPr>
        <p:txBody>
          <a:bodyPr spcFirstLastPara="1" wrap="square" lIns="0" tIns="243750" rIns="0" bIns="24375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2"/>
          </p:nvPr>
        </p:nvSpPr>
        <p:spPr>
          <a:xfrm>
            <a:off x="1460100" y="3863350"/>
            <a:ext cx="21357300" cy="501300"/>
          </a:xfrm>
          <a:prstGeom prst="rect">
            <a:avLst/>
          </a:prstGeom>
        </p:spPr>
        <p:txBody>
          <a:bodyPr spcFirstLastPara="1" wrap="square" lIns="57150" tIns="85325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Font typeface="Inter Medium"/>
              <a:buNone/>
              <a:defRPr sz="45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3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. Two columns with text">
  <p:cSld name="CUSTOM_10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1097005" y="768096"/>
            <a:ext cx="22204500" cy="2827500"/>
          </a:xfrm>
          <a:prstGeom prst="rect">
            <a:avLst/>
          </a:prstGeom>
        </p:spPr>
        <p:txBody>
          <a:bodyPr spcFirstLastPara="1" wrap="square" lIns="0" tIns="243750" rIns="0" bIns="24375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1096992" y="4998733"/>
            <a:ext cx="10869000" cy="63399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12432722" y="4998733"/>
            <a:ext cx="10869000" cy="63399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3"/>
          </p:nvPr>
        </p:nvSpPr>
        <p:spPr>
          <a:xfrm>
            <a:off x="1076297" y="3730767"/>
            <a:ext cx="22204500" cy="633900"/>
          </a:xfrm>
          <a:prstGeom prst="rect">
            <a:avLst/>
          </a:prstGeom>
        </p:spPr>
        <p:txBody>
          <a:bodyPr spcFirstLastPara="1" wrap="square" lIns="0" tIns="85325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Font typeface="Inter Medium"/>
              <a:buNone/>
              <a:defRPr sz="45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3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. Two columns with a bulleted list">
  <p:cSld name="CUSTOM_1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1097005" y="768096"/>
            <a:ext cx="22204500" cy="2827500"/>
          </a:xfrm>
          <a:prstGeom prst="rect">
            <a:avLst/>
          </a:prstGeom>
        </p:spPr>
        <p:txBody>
          <a:bodyPr spcFirstLastPara="1" wrap="square" lIns="0" tIns="243750" rIns="0" bIns="24375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1096992" y="4998733"/>
            <a:ext cx="10869000" cy="63399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2"/>
          </p:nvPr>
        </p:nvSpPr>
        <p:spPr>
          <a:xfrm>
            <a:off x="12432722" y="4998733"/>
            <a:ext cx="10869000" cy="63399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1076297" y="3730767"/>
            <a:ext cx="22204500" cy="633900"/>
          </a:xfrm>
          <a:prstGeom prst="rect">
            <a:avLst/>
          </a:prstGeom>
        </p:spPr>
        <p:txBody>
          <a:bodyPr spcFirstLastPara="1" wrap="square" lIns="0" tIns="85325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Font typeface="Inter Medium"/>
              <a:buNone/>
              <a:defRPr sz="45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3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. Two columns with headers">
  <p:cSld name="CUSTOM_1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1097005" y="768096"/>
            <a:ext cx="22204500" cy="2827500"/>
          </a:xfrm>
          <a:prstGeom prst="rect">
            <a:avLst/>
          </a:prstGeom>
        </p:spPr>
        <p:txBody>
          <a:bodyPr spcFirstLastPara="1" wrap="square" lIns="0" tIns="243750" rIns="0" bIns="24375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1097006" y="4998720"/>
            <a:ext cx="10869000" cy="8781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 b="1"/>
            </a:lvl1pPr>
            <a:lvl2pPr marL="914400" lvl="1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 b="1"/>
            </a:lvl2pPr>
            <a:lvl3pPr marL="1371600" lvl="2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 b="1"/>
            </a:lvl3pPr>
            <a:lvl4pPr marL="1828800" lvl="3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 b="1"/>
            </a:lvl4pPr>
            <a:lvl5pPr marL="2286000" lvl="4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 b="1"/>
            </a:lvl5pPr>
            <a:lvl6pPr marL="2743200" lvl="5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 b="1"/>
            </a:lvl6pPr>
            <a:lvl7pPr marL="3200400" lvl="6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 b="1"/>
            </a:lvl7pPr>
            <a:lvl8pPr marL="3657600" lvl="7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 b="1"/>
            </a:lvl8pPr>
            <a:lvl9pPr marL="4114800" lvl="8" indent="-463550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 b="1"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2"/>
          </p:nvPr>
        </p:nvSpPr>
        <p:spPr>
          <a:xfrm>
            <a:off x="12453431" y="4998720"/>
            <a:ext cx="10869000" cy="8781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 b="1"/>
            </a:lvl1pPr>
            <a:lvl2pPr marL="914400" lvl="1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 b="1"/>
            </a:lvl2pPr>
            <a:lvl3pPr marL="1371600" lvl="2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 b="1"/>
            </a:lvl3pPr>
            <a:lvl4pPr marL="1828800" lvl="3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 b="1"/>
            </a:lvl4pPr>
            <a:lvl5pPr marL="2286000" lvl="4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 b="1"/>
            </a:lvl5pPr>
            <a:lvl6pPr marL="2743200" lvl="5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 b="1"/>
            </a:lvl6pPr>
            <a:lvl7pPr marL="3200400" lvl="6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 b="1"/>
            </a:lvl7pPr>
            <a:lvl8pPr marL="3657600" lvl="7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 b="1"/>
            </a:lvl8pPr>
            <a:lvl9pPr marL="4114800" lvl="8" indent="-463550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 b="1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3"/>
          </p:nvPr>
        </p:nvSpPr>
        <p:spPr>
          <a:xfrm>
            <a:off x="1096992" y="5639867"/>
            <a:ext cx="10869000" cy="56988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4"/>
          </p:nvPr>
        </p:nvSpPr>
        <p:spPr>
          <a:xfrm>
            <a:off x="12453417" y="5639867"/>
            <a:ext cx="10869000" cy="56988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ubTitle" idx="5"/>
          </p:nvPr>
        </p:nvSpPr>
        <p:spPr>
          <a:xfrm>
            <a:off x="1076297" y="3730767"/>
            <a:ext cx="22204500" cy="633900"/>
          </a:xfrm>
          <a:prstGeom prst="rect">
            <a:avLst/>
          </a:prstGeom>
        </p:spPr>
        <p:txBody>
          <a:bodyPr spcFirstLastPara="1" wrap="square" lIns="0" tIns="85325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Font typeface="Inter Medium"/>
              <a:buNone/>
              <a:defRPr sz="45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3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. Two columns with icons">
  <p:cSld name="CUSTOM_13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1097005" y="768096"/>
            <a:ext cx="22204500" cy="2827500"/>
          </a:xfrm>
          <a:prstGeom prst="rect">
            <a:avLst/>
          </a:prstGeom>
        </p:spPr>
        <p:txBody>
          <a:bodyPr spcFirstLastPara="1" wrap="square" lIns="0" tIns="243750" rIns="0" bIns="24375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>
            <a:off x="1076297" y="8168633"/>
            <a:ext cx="10869000" cy="31701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2"/>
          </p:nvPr>
        </p:nvSpPr>
        <p:spPr>
          <a:xfrm>
            <a:off x="12432722" y="8168633"/>
            <a:ext cx="10869000" cy="31701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>
            <a:spLocks noGrp="1"/>
          </p:cNvSpPr>
          <p:nvPr>
            <p:ph type="pic" idx="3"/>
          </p:nvPr>
        </p:nvSpPr>
        <p:spPr>
          <a:xfrm>
            <a:off x="1076297" y="5300667"/>
            <a:ext cx="2233500" cy="22335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7"/>
          <p:cNvSpPr>
            <a:spLocks noGrp="1"/>
          </p:cNvSpPr>
          <p:nvPr>
            <p:ph type="pic" idx="4"/>
          </p:nvPr>
        </p:nvSpPr>
        <p:spPr>
          <a:xfrm>
            <a:off x="12432722" y="5300667"/>
            <a:ext cx="2233500" cy="22335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7"/>
          <p:cNvSpPr txBox="1">
            <a:spLocks noGrp="1"/>
          </p:cNvSpPr>
          <p:nvPr>
            <p:ph type="subTitle" idx="5"/>
          </p:nvPr>
        </p:nvSpPr>
        <p:spPr>
          <a:xfrm>
            <a:off x="1076297" y="3730767"/>
            <a:ext cx="22204500" cy="633900"/>
          </a:xfrm>
          <a:prstGeom prst="rect">
            <a:avLst/>
          </a:prstGeom>
        </p:spPr>
        <p:txBody>
          <a:bodyPr spcFirstLastPara="1" wrap="square" lIns="0" tIns="85325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Font typeface="Inter Medium"/>
              <a:buNone/>
              <a:defRPr sz="45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3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. Two columns with icons and headers">
  <p:cSld name="CUSTOM_13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1097005" y="768096"/>
            <a:ext cx="22204500" cy="2827500"/>
          </a:xfrm>
          <a:prstGeom prst="rect">
            <a:avLst/>
          </a:prstGeom>
        </p:spPr>
        <p:txBody>
          <a:bodyPr spcFirstLastPara="1" wrap="square" lIns="0" tIns="243750" rIns="0" bIns="24375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>
            <a:spLocks noGrp="1"/>
          </p:cNvSpPr>
          <p:nvPr>
            <p:ph type="pic" idx="2"/>
          </p:nvPr>
        </p:nvSpPr>
        <p:spPr>
          <a:xfrm>
            <a:off x="1076297" y="5300667"/>
            <a:ext cx="2233500" cy="223350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18"/>
          <p:cNvSpPr>
            <a:spLocks noGrp="1"/>
          </p:cNvSpPr>
          <p:nvPr>
            <p:ph type="pic" idx="3"/>
          </p:nvPr>
        </p:nvSpPr>
        <p:spPr>
          <a:xfrm>
            <a:off x="12432722" y="5300667"/>
            <a:ext cx="2233500" cy="22335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>
            <a:off x="1076297" y="8168640"/>
            <a:ext cx="10869000" cy="8781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 b="1"/>
            </a:lvl1pPr>
            <a:lvl2pPr marL="914400" lvl="1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 b="1"/>
            </a:lvl2pPr>
            <a:lvl3pPr marL="1371600" lvl="2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 b="1"/>
            </a:lvl3pPr>
            <a:lvl4pPr marL="1828800" lvl="3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 b="1"/>
            </a:lvl4pPr>
            <a:lvl5pPr marL="2286000" lvl="4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 b="1"/>
            </a:lvl5pPr>
            <a:lvl6pPr marL="2743200" lvl="5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 b="1"/>
            </a:lvl6pPr>
            <a:lvl7pPr marL="3200400" lvl="6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 b="1"/>
            </a:lvl7pPr>
            <a:lvl8pPr marL="3657600" lvl="7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 b="1"/>
            </a:lvl8pPr>
            <a:lvl9pPr marL="4114800" lvl="8" indent="-463550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 b="1"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4"/>
          </p:nvPr>
        </p:nvSpPr>
        <p:spPr>
          <a:xfrm>
            <a:off x="12432722" y="8168640"/>
            <a:ext cx="10869000" cy="8781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 b="1"/>
            </a:lvl1pPr>
            <a:lvl2pPr marL="914400" lvl="1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 b="1"/>
            </a:lvl2pPr>
            <a:lvl3pPr marL="1371600" lvl="2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 b="1"/>
            </a:lvl3pPr>
            <a:lvl4pPr marL="1828800" lvl="3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 b="1"/>
            </a:lvl4pPr>
            <a:lvl5pPr marL="2286000" lvl="4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 b="1"/>
            </a:lvl5pPr>
            <a:lvl6pPr marL="2743200" lvl="5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 b="1"/>
            </a:lvl6pPr>
            <a:lvl7pPr marL="3200400" lvl="6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 b="1"/>
            </a:lvl7pPr>
            <a:lvl8pPr marL="3657600" lvl="7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 b="1"/>
            </a:lvl8pPr>
            <a:lvl9pPr marL="4114800" lvl="8" indent="-463550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5"/>
          </p:nvPr>
        </p:nvSpPr>
        <p:spPr>
          <a:xfrm>
            <a:off x="1076297" y="8809767"/>
            <a:ext cx="10869000" cy="25287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6"/>
          </p:nvPr>
        </p:nvSpPr>
        <p:spPr>
          <a:xfrm>
            <a:off x="12432722" y="8809767"/>
            <a:ext cx="10869000" cy="25287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ubTitle" idx="7"/>
          </p:nvPr>
        </p:nvSpPr>
        <p:spPr>
          <a:xfrm>
            <a:off x="1076297" y="3730767"/>
            <a:ext cx="22204500" cy="633900"/>
          </a:xfrm>
          <a:prstGeom prst="rect">
            <a:avLst/>
          </a:prstGeom>
        </p:spPr>
        <p:txBody>
          <a:bodyPr spcFirstLastPara="1" wrap="square" lIns="0" tIns="85325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Font typeface="Inter Medium"/>
              <a:buNone/>
              <a:defRPr sz="45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3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. Three columns with text">
  <p:cSld name="CUSTOM_14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1097005" y="768096"/>
            <a:ext cx="22204500" cy="2827500"/>
          </a:xfrm>
          <a:prstGeom prst="rect">
            <a:avLst/>
          </a:prstGeom>
        </p:spPr>
        <p:txBody>
          <a:bodyPr spcFirstLastPara="1" wrap="square" lIns="0" tIns="243750" rIns="0" bIns="24375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1"/>
          </p:nvPr>
        </p:nvSpPr>
        <p:spPr>
          <a:xfrm>
            <a:off x="1096992" y="4998733"/>
            <a:ext cx="7090200" cy="63399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2"/>
          </p:nvPr>
        </p:nvSpPr>
        <p:spPr>
          <a:xfrm>
            <a:off x="8654101" y="4998733"/>
            <a:ext cx="7090200" cy="63399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3"/>
          </p:nvPr>
        </p:nvSpPr>
        <p:spPr>
          <a:xfrm>
            <a:off x="16232005" y="4998733"/>
            <a:ext cx="7090200" cy="63399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ubTitle" idx="4"/>
          </p:nvPr>
        </p:nvSpPr>
        <p:spPr>
          <a:xfrm>
            <a:off x="1076297" y="3730767"/>
            <a:ext cx="22204500" cy="633900"/>
          </a:xfrm>
          <a:prstGeom prst="rect">
            <a:avLst/>
          </a:prstGeom>
        </p:spPr>
        <p:txBody>
          <a:bodyPr spcFirstLastPara="1" wrap="square" lIns="0" tIns="85325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Font typeface="Inter Medium"/>
              <a:buNone/>
              <a:defRPr sz="45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3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. Three columns with a bulleted list">
  <p:cSld name="CUSTOM_14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title"/>
          </p:nvPr>
        </p:nvSpPr>
        <p:spPr>
          <a:xfrm>
            <a:off x="1097005" y="768096"/>
            <a:ext cx="22204500" cy="2827500"/>
          </a:xfrm>
          <a:prstGeom prst="rect">
            <a:avLst/>
          </a:prstGeom>
        </p:spPr>
        <p:txBody>
          <a:bodyPr spcFirstLastPara="1" wrap="square" lIns="0" tIns="243750" rIns="0" bIns="24375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1"/>
          </p:nvPr>
        </p:nvSpPr>
        <p:spPr>
          <a:xfrm>
            <a:off x="1096992" y="4998732"/>
            <a:ext cx="7090200" cy="63399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2"/>
          </p:nvPr>
        </p:nvSpPr>
        <p:spPr>
          <a:xfrm>
            <a:off x="8654101" y="4998732"/>
            <a:ext cx="7090200" cy="63399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3"/>
          </p:nvPr>
        </p:nvSpPr>
        <p:spPr>
          <a:xfrm>
            <a:off x="16232005" y="4998732"/>
            <a:ext cx="7090200" cy="63399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ubTitle" idx="4"/>
          </p:nvPr>
        </p:nvSpPr>
        <p:spPr>
          <a:xfrm>
            <a:off x="1076297" y="3730767"/>
            <a:ext cx="22204500" cy="633900"/>
          </a:xfrm>
          <a:prstGeom prst="rect">
            <a:avLst/>
          </a:prstGeom>
        </p:spPr>
        <p:txBody>
          <a:bodyPr spcFirstLastPara="1" wrap="square" lIns="0" tIns="85325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Font typeface="Inter Medium"/>
              <a:buNone/>
              <a:defRPr sz="45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3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 Title slide with a background">
  <p:cSld name="CUSTOM_2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>
            <a:spLocks noGrp="1"/>
          </p:cNvSpPr>
          <p:nvPr>
            <p:ph type="pic" idx="2"/>
          </p:nvPr>
        </p:nvSpPr>
        <p:spPr>
          <a:xfrm>
            <a:off x="0" y="0"/>
            <a:ext cx="24378000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096992" y="3364233"/>
            <a:ext cx="18426300" cy="5438400"/>
          </a:xfrm>
          <a:prstGeom prst="rect">
            <a:avLst/>
          </a:prstGeom>
        </p:spPr>
        <p:txBody>
          <a:bodyPr spcFirstLastPara="1" wrap="square" lIns="0" tIns="243750" rIns="0" bIns="2437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800"/>
              <a:buNone/>
              <a:defRPr sz="12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8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8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8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8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8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8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8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5809" y="11333036"/>
            <a:ext cx="1049338" cy="104933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1096992" y="9436600"/>
            <a:ext cx="14647500" cy="17136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●"/>
              <a:defRPr>
                <a:solidFill>
                  <a:schemeClr val="lt1"/>
                </a:solidFill>
              </a:defRPr>
            </a:lvl1pPr>
            <a:lvl2pPr marL="914400" lvl="1" indent="-46355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700"/>
              <a:buChar char="○"/>
              <a:defRPr>
                <a:solidFill>
                  <a:schemeClr val="lt1"/>
                </a:solidFill>
              </a:defRPr>
            </a:lvl2pPr>
            <a:lvl3pPr marL="1371600" lvl="2" indent="-46355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700"/>
              <a:buChar char="■"/>
              <a:defRPr>
                <a:solidFill>
                  <a:schemeClr val="lt1"/>
                </a:solidFill>
              </a:defRPr>
            </a:lvl3pPr>
            <a:lvl4pPr marL="1828800" lvl="3" indent="-46355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700"/>
              <a:buChar char="●"/>
              <a:defRPr>
                <a:solidFill>
                  <a:schemeClr val="lt1"/>
                </a:solidFill>
              </a:defRPr>
            </a:lvl4pPr>
            <a:lvl5pPr marL="2286000" lvl="4" indent="-46355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700"/>
              <a:buChar char="○"/>
              <a:defRPr>
                <a:solidFill>
                  <a:schemeClr val="lt1"/>
                </a:solidFill>
              </a:defRPr>
            </a:lvl5pPr>
            <a:lvl6pPr marL="2743200" lvl="5" indent="-46355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700"/>
              <a:buChar char="■"/>
              <a:defRPr>
                <a:solidFill>
                  <a:schemeClr val="lt1"/>
                </a:solidFill>
              </a:defRPr>
            </a:lvl6pPr>
            <a:lvl7pPr marL="3200400" lvl="6" indent="-46355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700"/>
              <a:buChar char="●"/>
              <a:defRPr>
                <a:solidFill>
                  <a:schemeClr val="lt1"/>
                </a:solidFill>
              </a:defRPr>
            </a:lvl7pPr>
            <a:lvl8pPr marL="3657600" lvl="7" indent="-46355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700"/>
              <a:buChar char="○"/>
              <a:defRPr>
                <a:solidFill>
                  <a:schemeClr val="lt1"/>
                </a:solidFill>
              </a:defRPr>
            </a:lvl8pPr>
            <a:lvl9pPr marL="4114800" lvl="8" indent="-463550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37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. Three columns with headers">
  <p:cSld name="CUSTOM_15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1097005" y="768096"/>
            <a:ext cx="22204500" cy="2827500"/>
          </a:xfrm>
          <a:prstGeom prst="rect">
            <a:avLst/>
          </a:prstGeom>
        </p:spPr>
        <p:txBody>
          <a:bodyPr spcFirstLastPara="1" wrap="square" lIns="0" tIns="243750" rIns="0" bIns="24375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1097006" y="4998720"/>
            <a:ext cx="7090200" cy="8781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 b="1"/>
            </a:lvl1pPr>
            <a:lvl2pPr marL="914400" lvl="1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 b="1"/>
            </a:lvl2pPr>
            <a:lvl3pPr marL="1371600" lvl="2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 b="1"/>
            </a:lvl3pPr>
            <a:lvl4pPr marL="1828800" lvl="3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 b="1"/>
            </a:lvl4pPr>
            <a:lvl5pPr marL="2286000" lvl="4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 b="1"/>
            </a:lvl5pPr>
            <a:lvl6pPr marL="2743200" lvl="5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 b="1"/>
            </a:lvl6pPr>
            <a:lvl7pPr marL="3200400" lvl="6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 b="1"/>
            </a:lvl7pPr>
            <a:lvl8pPr marL="3657600" lvl="7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 b="1"/>
            </a:lvl8pPr>
            <a:lvl9pPr marL="4114800" lvl="8" indent="-463550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 b="1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1096992" y="5639865"/>
            <a:ext cx="7090200" cy="56988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3"/>
          </p:nvPr>
        </p:nvSpPr>
        <p:spPr>
          <a:xfrm>
            <a:off x="8681023" y="4998720"/>
            <a:ext cx="7090200" cy="8781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 b="1"/>
            </a:lvl1pPr>
            <a:lvl2pPr marL="914400" lvl="1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 b="1"/>
            </a:lvl2pPr>
            <a:lvl3pPr marL="1371600" lvl="2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 b="1"/>
            </a:lvl3pPr>
            <a:lvl4pPr marL="1828800" lvl="3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 b="1"/>
            </a:lvl4pPr>
            <a:lvl5pPr marL="2286000" lvl="4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 b="1"/>
            </a:lvl5pPr>
            <a:lvl6pPr marL="2743200" lvl="5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 b="1"/>
            </a:lvl6pPr>
            <a:lvl7pPr marL="3200400" lvl="6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 b="1"/>
            </a:lvl7pPr>
            <a:lvl8pPr marL="3657600" lvl="7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 b="1"/>
            </a:lvl8pPr>
            <a:lvl9pPr marL="4114800" lvl="8" indent="-463550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 b="1"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4"/>
          </p:nvPr>
        </p:nvSpPr>
        <p:spPr>
          <a:xfrm>
            <a:off x="8681008" y="5639865"/>
            <a:ext cx="7090200" cy="56988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5"/>
          </p:nvPr>
        </p:nvSpPr>
        <p:spPr>
          <a:xfrm>
            <a:off x="16232019" y="4998720"/>
            <a:ext cx="7090200" cy="8781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 b="1"/>
            </a:lvl1pPr>
            <a:lvl2pPr marL="914400" lvl="1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 b="1"/>
            </a:lvl2pPr>
            <a:lvl3pPr marL="1371600" lvl="2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 b="1"/>
            </a:lvl3pPr>
            <a:lvl4pPr marL="1828800" lvl="3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 b="1"/>
            </a:lvl4pPr>
            <a:lvl5pPr marL="2286000" lvl="4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 b="1"/>
            </a:lvl5pPr>
            <a:lvl6pPr marL="2743200" lvl="5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 b="1"/>
            </a:lvl6pPr>
            <a:lvl7pPr marL="3200400" lvl="6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 b="1"/>
            </a:lvl7pPr>
            <a:lvl8pPr marL="3657600" lvl="7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 b="1"/>
            </a:lvl8pPr>
            <a:lvl9pPr marL="4114800" lvl="8" indent="-463550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 b="1"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6"/>
          </p:nvPr>
        </p:nvSpPr>
        <p:spPr>
          <a:xfrm>
            <a:off x="16232005" y="5639865"/>
            <a:ext cx="7090200" cy="56988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subTitle" idx="7"/>
          </p:nvPr>
        </p:nvSpPr>
        <p:spPr>
          <a:xfrm>
            <a:off x="1076297" y="3730767"/>
            <a:ext cx="22204500" cy="633900"/>
          </a:xfrm>
          <a:prstGeom prst="rect">
            <a:avLst/>
          </a:prstGeom>
        </p:spPr>
        <p:txBody>
          <a:bodyPr spcFirstLastPara="1" wrap="square" lIns="0" tIns="85325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Font typeface="Inter Medium"/>
              <a:buNone/>
              <a:defRPr sz="45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3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. Three columns with icons">
  <p:cSld name="CUSTOM_16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1097005" y="768096"/>
            <a:ext cx="22204500" cy="2827500"/>
          </a:xfrm>
          <a:prstGeom prst="rect">
            <a:avLst/>
          </a:prstGeom>
        </p:spPr>
        <p:txBody>
          <a:bodyPr spcFirstLastPara="1" wrap="square" lIns="0" tIns="243750" rIns="0" bIns="24375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body" idx="1"/>
          </p:nvPr>
        </p:nvSpPr>
        <p:spPr>
          <a:xfrm>
            <a:off x="1076297" y="8168640"/>
            <a:ext cx="7090200" cy="32103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>
            <a:spLocks noGrp="1"/>
          </p:cNvSpPr>
          <p:nvPr>
            <p:ph type="pic" idx="2"/>
          </p:nvPr>
        </p:nvSpPr>
        <p:spPr>
          <a:xfrm>
            <a:off x="1076297" y="5300667"/>
            <a:ext cx="2233500" cy="2233500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22"/>
          <p:cNvSpPr txBox="1">
            <a:spLocks noGrp="1"/>
          </p:cNvSpPr>
          <p:nvPr>
            <p:ph type="body" idx="3"/>
          </p:nvPr>
        </p:nvSpPr>
        <p:spPr>
          <a:xfrm>
            <a:off x="8633406" y="8168640"/>
            <a:ext cx="7090200" cy="32103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>
            <a:spLocks noGrp="1"/>
          </p:cNvSpPr>
          <p:nvPr>
            <p:ph type="pic" idx="4"/>
          </p:nvPr>
        </p:nvSpPr>
        <p:spPr>
          <a:xfrm>
            <a:off x="8633406" y="5300667"/>
            <a:ext cx="2233500" cy="22335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22"/>
          <p:cNvSpPr txBox="1">
            <a:spLocks noGrp="1"/>
          </p:cNvSpPr>
          <p:nvPr>
            <p:ph type="body" idx="5"/>
          </p:nvPr>
        </p:nvSpPr>
        <p:spPr>
          <a:xfrm>
            <a:off x="16211310" y="8168640"/>
            <a:ext cx="7090200" cy="32103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115" name="Google Shape;115;p22"/>
          <p:cNvSpPr>
            <a:spLocks noGrp="1"/>
          </p:cNvSpPr>
          <p:nvPr>
            <p:ph type="pic" idx="6"/>
          </p:nvPr>
        </p:nvSpPr>
        <p:spPr>
          <a:xfrm>
            <a:off x="16211310" y="5300667"/>
            <a:ext cx="2233500" cy="2233500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22"/>
          <p:cNvSpPr txBox="1">
            <a:spLocks noGrp="1"/>
          </p:cNvSpPr>
          <p:nvPr>
            <p:ph type="subTitle" idx="7"/>
          </p:nvPr>
        </p:nvSpPr>
        <p:spPr>
          <a:xfrm>
            <a:off x="1076297" y="3730767"/>
            <a:ext cx="22204500" cy="633900"/>
          </a:xfrm>
          <a:prstGeom prst="rect">
            <a:avLst/>
          </a:prstGeom>
        </p:spPr>
        <p:txBody>
          <a:bodyPr spcFirstLastPara="1" wrap="square" lIns="0" tIns="85325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Font typeface="Inter Medium"/>
              <a:buNone/>
              <a:defRPr sz="45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3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. Three columns with icons and headers">
  <p:cSld name="CUSTOM_17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1097005" y="768096"/>
            <a:ext cx="22204500" cy="2827500"/>
          </a:xfrm>
          <a:prstGeom prst="rect">
            <a:avLst/>
          </a:prstGeom>
        </p:spPr>
        <p:txBody>
          <a:bodyPr spcFirstLastPara="1" wrap="square" lIns="0" tIns="243750" rIns="0" bIns="24375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>
            <a:spLocks noGrp="1"/>
          </p:cNvSpPr>
          <p:nvPr>
            <p:ph type="pic" idx="2"/>
          </p:nvPr>
        </p:nvSpPr>
        <p:spPr>
          <a:xfrm>
            <a:off x="1076297" y="5300667"/>
            <a:ext cx="2233500" cy="2233500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>
            <a:off x="1076297" y="8168640"/>
            <a:ext cx="7090200" cy="8781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 b="1"/>
            </a:lvl1pPr>
            <a:lvl2pPr marL="914400" lvl="1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 b="1"/>
            </a:lvl2pPr>
            <a:lvl3pPr marL="1371600" lvl="2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 b="1"/>
            </a:lvl3pPr>
            <a:lvl4pPr marL="1828800" lvl="3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 b="1"/>
            </a:lvl4pPr>
            <a:lvl5pPr marL="2286000" lvl="4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 b="1"/>
            </a:lvl5pPr>
            <a:lvl6pPr marL="2743200" lvl="5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 b="1"/>
            </a:lvl6pPr>
            <a:lvl7pPr marL="3200400" lvl="6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 b="1"/>
            </a:lvl7pPr>
            <a:lvl8pPr marL="3657600" lvl="7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 b="1"/>
            </a:lvl8pPr>
            <a:lvl9pPr marL="4114800" lvl="8" indent="-463550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 b="1"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body" idx="3"/>
          </p:nvPr>
        </p:nvSpPr>
        <p:spPr>
          <a:xfrm>
            <a:off x="1076297" y="8802633"/>
            <a:ext cx="7090200" cy="25356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122" name="Google Shape;122;p23"/>
          <p:cNvSpPr>
            <a:spLocks noGrp="1"/>
          </p:cNvSpPr>
          <p:nvPr>
            <p:ph type="pic" idx="4"/>
          </p:nvPr>
        </p:nvSpPr>
        <p:spPr>
          <a:xfrm>
            <a:off x="8660314" y="5300667"/>
            <a:ext cx="2233500" cy="2233500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p23"/>
          <p:cNvSpPr txBox="1">
            <a:spLocks noGrp="1"/>
          </p:cNvSpPr>
          <p:nvPr>
            <p:ph type="body" idx="5"/>
          </p:nvPr>
        </p:nvSpPr>
        <p:spPr>
          <a:xfrm>
            <a:off x="8660314" y="8168640"/>
            <a:ext cx="7090200" cy="8781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 b="1"/>
            </a:lvl1pPr>
            <a:lvl2pPr marL="914400" lvl="1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 b="1"/>
            </a:lvl2pPr>
            <a:lvl3pPr marL="1371600" lvl="2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 b="1"/>
            </a:lvl3pPr>
            <a:lvl4pPr marL="1828800" lvl="3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 b="1"/>
            </a:lvl4pPr>
            <a:lvl5pPr marL="2286000" lvl="4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 b="1"/>
            </a:lvl5pPr>
            <a:lvl6pPr marL="2743200" lvl="5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 b="1"/>
            </a:lvl6pPr>
            <a:lvl7pPr marL="3200400" lvl="6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 b="1"/>
            </a:lvl7pPr>
            <a:lvl8pPr marL="3657600" lvl="7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 b="1"/>
            </a:lvl8pPr>
            <a:lvl9pPr marL="4114800" lvl="8" indent="-463550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 b="1"/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6"/>
          </p:nvPr>
        </p:nvSpPr>
        <p:spPr>
          <a:xfrm>
            <a:off x="8660314" y="8802633"/>
            <a:ext cx="7090200" cy="25356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>
            <a:spLocks noGrp="1"/>
          </p:cNvSpPr>
          <p:nvPr>
            <p:ph type="pic" idx="7"/>
          </p:nvPr>
        </p:nvSpPr>
        <p:spPr>
          <a:xfrm>
            <a:off x="16217409" y="5300667"/>
            <a:ext cx="2233500" cy="2233500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23"/>
          <p:cNvSpPr txBox="1">
            <a:spLocks noGrp="1"/>
          </p:cNvSpPr>
          <p:nvPr>
            <p:ph type="body" idx="8"/>
          </p:nvPr>
        </p:nvSpPr>
        <p:spPr>
          <a:xfrm>
            <a:off x="16217409" y="8168640"/>
            <a:ext cx="7090200" cy="8781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 b="1"/>
            </a:lvl1pPr>
            <a:lvl2pPr marL="914400" lvl="1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 b="1"/>
            </a:lvl2pPr>
            <a:lvl3pPr marL="1371600" lvl="2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 b="1"/>
            </a:lvl3pPr>
            <a:lvl4pPr marL="1828800" lvl="3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 b="1"/>
            </a:lvl4pPr>
            <a:lvl5pPr marL="2286000" lvl="4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 b="1"/>
            </a:lvl5pPr>
            <a:lvl6pPr marL="2743200" lvl="5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 b="1"/>
            </a:lvl6pPr>
            <a:lvl7pPr marL="3200400" lvl="6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 b="1"/>
            </a:lvl7pPr>
            <a:lvl8pPr marL="3657600" lvl="7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 b="1"/>
            </a:lvl8pPr>
            <a:lvl9pPr marL="4114800" lvl="8" indent="-463550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 b="1"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9"/>
          </p:nvPr>
        </p:nvSpPr>
        <p:spPr>
          <a:xfrm>
            <a:off x="16217409" y="8802633"/>
            <a:ext cx="7090200" cy="25356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subTitle" idx="13"/>
          </p:nvPr>
        </p:nvSpPr>
        <p:spPr>
          <a:xfrm>
            <a:off x="1076297" y="3730767"/>
            <a:ext cx="22204500" cy="633900"/>
          </a:xfrm>
          <a:prstGeom prst="rect">
            <a:avLst/>
          </a:prstGeom>
        </p:spPr>
        <p:txBody>
          <a:bodyPr spcFirstLastPara="1" wrap="square" lIns="0" tIns="85325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Font typeface="Inter Medium"/>
              <a:buNone/>
              <a:defRPr sz="45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3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. Big number">
  <p:cSld name="CUSTOM_18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1096992" y="3096767"/>
            <a:ext cx="22184100" cy="5072100"/>
          </a:xfrm>
          <a:prstGeom prst="rect">
            <a:avLst/>
          </a:prstGeom>
        </p:spPr>
        <p:txBody>
          <a:bodyPr spcFirstLastPara="1" wrap="square" lIns="0" tIns="195025" rIns="0" bIns="0" anchor="ctr" anchorCtr="0">
            <a:normAutofit/>
          </a:bodyPr>
          <a:lstStyle>
            <a:lvl1pPr marL="457200" lvl="0" indent="-2260600" algn="ctr" rtl="0">
              <a:spcBef>
                <a:spcPts val="0"/>
              </a:spcBef>
              <a:spcAft>
                <a:spcPts val="0"/>
              </a:spcAft>
              <a:buSzPts val="32000"/>
              <a:buFont typeface="Inter"/>
              <a:buChar char="●"/>
              <a:defRPr sz="32000" b="1">
                <a:latin typeface="Inter"/>
                <a:ea typeface="Inter"/>
                <a:cs typeface="Inter"/>
                <a:sym typeface="Inter"/>
              </a:defRPr>
            </a:lvl1pPr>
            <a:lvl2pPr marL="914400" lvl="1" indent="-2260600" algn="ctr" rtl="0">
              <a:spcBef>
                <a:spcPts val="1600"/>
              </a:spcBef>
              <a:spcAft>
                <a:spcPts val="0"/>
              </a:spcAft>
              <a:buSzPts val="32000"/>
              <a:buFont typeface="Inter"/>
              <a:buChar char="○"/>
              <a:defRPr sz="32000" b="1">
                <a:latin typeface="Inter"/>
                <a:ea typeface="Inter"/>
                <a:cs typeface="Inter"/>
                <a:sym typeface="Inter"/>
              </a:defRPr>
            </a:lvl2pPr>
            <a:lvl3pPr marL="1371600" lvl="2" indent="-2260600" algn="ctr" rtl="0">
              <a:spcBef>
                <a:spcPts val="1600"/>
              </a:spcBef>
              <a:spcAft>
                <a:spcPts val="0"/>
              </a:spcAft>
              <a:buSzPts val="32000"/>
              <a:buFont typeface="Inter"/>
              <a:buChar char="■"/>
              <a:defRPr sz="32000" b="1">
                <a:latin typeface="Inter"/>
                <a:ea typeface="Inter"/>
                <a:cs typeface="Inter"/>
                <a:sym typeface="Inter"/>
              </a:defRPr>
            </a:lvl3pPr>
            <a:lvl4pPr marL="1828800" lvl="3" indent="-2260600" algn="ctr" rtl="0">
              <a:spcBef>
                <a:spcPts val="1600"/>
              </a:spcBef>
              <a:spcAft>
                <a:spcPts val="0"/>
              </a:spcAft>
              <a:buSzPts val="32000"/>
              <a:buFont typeface="Inter"/>
              <a:buChar char="●"/>
              <a:defRPr sz="32000" b="1">
                <a:latin typeface="Inter"/>
                <a:ea typeface="Inter"/>
                <a:cs typeface="Inter"/>
                <a:sym typeface="Inter"/>
              </a:defRPr>
            </a:lvl4pPr>
            <a:lvl5pPr marL="2286000" lvl="4" indent="-2260600" algn="ctr" rtl="0">
              <a:spcBef>
                <a:spcPts val="1600"/>
              </a:spcBef>
              <a:spcAft>
                <a:spcPts val="0"/>
              </a:spcAft>
              <a:buSzPts val="32000"/>
              <a:buFont typeface="Inter"/>
              <a:buChar char="○"/>
              <a:defRPr sz="32000" b="1">
                <a:latin typeface="Inter"/>
                <a:ea typeface="Inter"/>
                <a:cs typeface="Inter"/>
                <a:sym typeface="Inter"/>
              </a:defRPr>
            </a:lvl5pPr>
            <a:lvl6pPr marL="2743200" lvl="5" indent="-2260600" algn="ctr" rtl="0">
              <a:spcBef>
                <a:spcPts val="1600"/>
              </a:spcBef>
              <a:spcAft>
                <a:spcPts val="0"/>
              </a:spcAft>
              <a:buSzPts val="32000"/>
              <a:buFont typeface="Inter"/>
              <a:buChar char="■"/>
              <a:defRPr sz="32000" b="1">
                <a:latin typeface="Inter"/>
                <a:ea typeface="Inter"/>
                <a:cs typeface="Inter"/>
                <a:sym typeface="Inter"/>
              </a:defRPr>
            </a:lvl6pPr>
            <a:lvl7pPr marL="3200400" lvl="6" indent="-2260600" algn="ctr" rtl="0">
              <a:spcBef>
                <a:spcPts val="1600"/>
              </a:spcBef>
              <a:spcAft>
                <a:spcPts val="0"/>
              </a:spcAft>
              <a:buSzPts val="32000"/>
              <a:buFont typeface="Inter"/>
              <a:buChar char="●"/>
              <a:defRPr sz="32000" b="1">
                <a:latin typeface="Inter"/>
                <a:ea typeface="Inter"/>
                <a:cs typeface="Inter"/>
                <a:sym typeface="Inter"/>
              </a:defRPr>
            </a:lvl7pPr>
            <a:lvl8pPr marL="3657600" lvl="7" indent="-2260600" algn="ctr" rtl="0">
              <a:spcBef>
                <a:spcPts val="1600"/>
              </a:spcBef>
              <a:spcAft>
                <a:spcPts val="0"/>
              </a:spcAft>
              <a:buSzPts val="32000"/>
              <a:buFont typeface="Inter"/>
              <a:buChar char="○"/>
              <a:defRPr sz="32000" b="1">
                <a:latin typeface="Inter"/>
                <a:ea typeface="Inter"/>
                <a:cs typeface="Inter"/>
                <a:sym typeface="Inter"/>
              </a:defRPr>
            </a:lvl8pPr>
            <a:lvl9pPr marL="4114800" lvl="8" indent="-2260600" algn="ctr" rtl="0">
              <a:spcBef>
                <a:spcPts val="1600"/>
              </a:spcBef>
              <a:spcAft>
                <a:spcPts val="1600"/>
              </a:spcAft>
              <a:buSzPts val="32000"/>
              <a:buFont typeface="Inter"/>
              <a:buChar char="■"/>
              <a:defRPr sz="32000" b="1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2"/>
          </p:nvPr>
        </p:nvSpPr>
        <p:spPr>
          <a:xfrm>
            <a:off x="4923959" y="8168767"/>
            <a:ext cx="14579100" cy="19020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algn="ctr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 algn="ctr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algn="ctr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algn="ctr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algn="ctr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algn="ctr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algn="ctr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algn="ctr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algn="ctr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. Two big numbers">
  <p:cSld name="CUSTOM_19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>
            <a:spLocks noGrp="1"/>
          </p:cNvSpPr>
          <p:nvPr>
            <p:ph type="body" idx="1"/>
          </p:nvPr>
        </p:nvSpPr>
        <p:spPr>
          <a:xfrm>
            <a:off x="1096992" y="3096767"/>
            <a:ext cx="10848000" cy="5072100"/>
          </a:xfrm>
          <a:prstGeom prst="rect">
            <a:avLst/>
          </a:prstGeom>
        </p:spPr>
        <p:txBody>
          <a:bodyPr spcFirstLastPara="1" wrap="square" lIns="0" tIns="195025" rIns="0" bIns="0" anchor="ctr" anchorCtr="0">
            <a:normAutofit/>
          </a:bodyPr>
          <a:lstStyle>
            <a:lvl1pPr marL="457200" lvl="0" indent="-2260600" algn="ctr" rtl="0">
              <a:spcBef>
                <a:spcPts val="0"/>
              </a:spcBef>
              <a:spcAft>
                <a:spcPts val="0"/>
              </a:spcAft>
              <a:buSzPts val="32000"/>
              <a:buFont typeface="Inter"/>
              <a:buChar char="●"/>
              <a:defRPr sz="32000" b="1">
                <a:latin typeface="Inter"/>
                <a:ea typeface="Inter"/>
                <a:cs typeface="Inter"/>
                <a:sym typeface="Inter"/>
              </a:defRPr>
            </a:lvl1pPr>
            <a:lvl2pPr marL="914400" lvl="1" indent="-2260600" algn="ctr" rtl="0">
              <a:spcBef>
                <a:spcPts val="1600"/>
              </a:spcBef>
              <a:spcAft>
                <a:spcPts val="0"/>
              </a:spcAft>
              <a:buSzPts val="32000"/>
              <a:buFont typeface="Inter"/>
              <a:buChar char="○"/>
              <a:defRPr sz="32000" b="1">
                <a:latin typeface="Inter"/>
                <a:ea typeface="Inter"/>
                <a:cs typeface="Inter"/>
                <a:sym typeface="Inter"/>
              </a:defRPr>
            </a:lvl2pPr>
            <a:lvl3pPr marL="1371600" lvl="2" indent="-2260600" algn="ctr" rtl="0">
              <a:spcBef>
                <a:spcPts val="1600"/>
              </a:spcBef>
              <a:spcAft>
                <a:spcPts val="0"/>
              </a:spcAft>
              <a:buSzPts val="32000"/>
              <a:buFont typeface="Inter"/>
              <a:buChar char="■"/>
              <a:defRPr sz="32000" b="1">
                <a:latin typeface="Inter"/>
                <a:ea typeface="Inter"/>
                <a:cs typeface="Inter"/>
                <a:sym typeface="Inter"/>
              </a:defRPr>
            </a:lvl3pPr>
            <a:lvl4pPr marL="1828800" lvl="3" indent="-2260600" algn="ctr" rtl="0">
              <a:spcBef>
                <a:spcPts val="1600"/>
              </a:spcBef>
              <a:spcAft>
                <a:spcPts val="0"/>
              </a:spcAft>
              <a:buSzPts val="32000"/>
              <a:buFont typeface="Inter"/>
              <a:buChar char="●"/>
              <a:defRPr sz="32000" b="1">
                <a:latin typeface="Inter"/>
                <a:ea typeface="Inter"/>
                <a:cs typeface="Inter"/>
                <a:sym typeface="Inter"/>
              </a:defRPr>
            </a:lvl4pPr>
            <a:lvl5pPr marL="2286000" lvl="4" indent="-2260600" algn="ctr" rtl="0">
              <a:spcBef>
                <a:spcPts val="1600"/>
              </a:spcBef>
              <a:spcAft>
                <a:spcPts val="0"/>
              </a:spcAft>
              <a:buSzPts val="32000"/>
              <a:buFont typeface="Inter"/>
              <a:buChar char="○"/>
              <a:defRPr sz="32000" b="1">
                <a:latin typeface="Inter"/>
                <a:ea typeface="Inter"/>
                <a:cs typeface="Inter"/>
                <a:sym typeface="Inter"/>
              </a:defRPr>
            </a:lvl5pPr>
            <a:lvl6pPr marL="2743200" lvl="5" indent="-2260600" algn="ctr" rtl="0">
              <a:spcBef>
                <a:spcPts val="1600"/>
              </a:spcBef>
              <a:spcAft>
                <a:spcPts val="0"/>
              </a:spcAft>
              <a:buSzPts val="32000"/>
              <a:buFont typeface="Inter"/>
              <a:buChar char="■"/>
              <a:defRPr sz="32000" b="1">
                <a:latin typeface="Inter"/>
                <a:ea typeface="Inter"/>
                <a:cs typeface="Inter"/>
                <a:sym typeface="Inter"/>
              </a:defRPr>
            </a:lvl6pPr>
            <a:lvl7pPr marL="3200400" lvl="6" indent="-2260600" algn="ctr" rtl="0">
              <a:spcBef>
                <a:spcPts val="1600"/>
              </a:spcBef>
              <a:spcAft>
                <a:spcPts val="0"/>
              </a:spcAft>
              <a:buSzPts val="32000"/>
              <a:buFont typeface="Inter"/>
              <a:buChar char="●"/>
              <a:defRPr sz="32000" b="1">
                <a:latin typeface="Inter"/>
                <a:ea typeface="Inter"/>
                <a:cs typeface="Inter"/>
                <a:sym typeface="Inter"/>
              </a:defRPr>
            </a:lvl7pPr>
            <a:lvl8pPr marL="3657600" lvl="7" indent="-2260600" algn="ctr" rtl="0">
              <a:spcBef>
                <a:spcPts val="1600"/>
              </a:spcBef>
              <a:spcAft>
                <a:spcPts val="0"/>
              </a:spcAft>
              <a:buSzPts val="32000"/>
              <a:buFont typeface="Inter"/>
              <a:buChar char="○"/>
              <a:defRPr sz="32000" b="1">
                <a:latin typeface="Inter"/>
                <a:ea typeface="Inter"/>
                <a:cs typeface="Inter"/>
                <a:sym typeface="Inter"/>
              </a:defRPr>
            </a:lvl8pPr>
            <a:lvl9pPr marL="4114800" lvl="8" indent="-2260600" algn="ctr" rtl="0">
              <a:spcBef>
                <a:spcPts val="1600"/>
              </a:spcBef>
              <a:spcAft>
                <a:spcPts val="1600"/>
              </a:spcAft>
              <a:buSzPts val="32000"/>
              <a:buFont typeface="Inter"/>
              <a:buChar char="■"/>
              <a:defRPr sz="32000" b="1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body" idx="2"/>
          </p:nvPr>
        </p:nvSpPr>
        <p:spPr>
          <a:xfrm>
            <a:off x="2968422" y="8168767"/>
            <a:ext cx="7129500" cy="19020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algn="ctr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 algn="ctr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algn="ctr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algn="ctr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algn="ctr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algn="ctr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algn="ctr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algn="ctr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algn="ctr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3"/>
          </p:nvPr>
        </p:nvSpPr>
        <p:spPr>
          <a:xfrm>
            <a:off x="12432722" y="3096767"/>
            <a:ext cx="10848000" cy="5072100"/>
          </a:xfrm>
          <a:prstGeom prst="rect">
            <a:avLst/>
          </a:prstGeom>
        </p:spPr>
        <p:txBody>
          <a:bodyPr spcFirstLastPara="1" wrap="square" lIns="0" tIns="195025" rIns="0" bIns="0" anchor="ctr" anchorCtr="0">
            <a:normAutofit/>
          </a:bodyPr>
          <a:lstStyle>
            <a:lvl1pPr marL="457200" lvl="0" indent="-2260600" algn="ctr" rtl="0">
              <a:spcBef>
                <a:spcPts val="0"/>
              </a:spcBef>
              <a:spcAft>
                <a:spcPts val="0"/>
              </a:spcAft>
              <a:buSzPts val="32000"/>
              <a:buFont typeface="Inter"/>
              <a:buChar char="●"/>
              <a:defRPr sz="32000" b="1">
                <a:latin typeface="Inter"/>
                <a:ea typeface="Inter"/>
                <a:cs typeface="Inter"/>
                <a:sym typeface="Inter"/>
              </a:defRPr>
            </a:lvl1pPr>
            <a:lvl2pPr marL="914400" lvl="1" indent="-2260600" algn="ctr" rtl="0">
              <a:spcBef>
                <a:spcPts val="1600"/>
              </a:spcBef>
              <a:spcAft>
                <a:spcPts val="0"/>
              </a:spcAft>
              <a:buSzPts val="32000"/>
              <a:buFont typeface="Inter"/>
              <a:buChar char="○"/>
              <a:defRPr sz="32000" b="1">
                <a:latin typeface="Inter"/>
                <a:ea typeface="Inter"/>
                <a:cs typeface="Inter"/>
                <a:sym typeface="Inter"/>
              </a:defRPr>
            </a:lvl2pPr>
            <a:lvl3pPr marL="1371600" lvl="2" indent="-2260600" algn="ctr" rtl="0">
              <a:spcBef>
                <a:spcPts val="1600"/>
              </a:spcBef>
              <a:spcAft>
                <a:spcPts val="0"/>
              </a:spcAft>
              <a:buSzPts val="32000"/>
              <a:buFont typeface="Inter"/>
              <a:buChar char="■"/>
              <a:defRPr sz="32000" b="1">
                <a:latin typeface="Inter"/>
                <a:ea typeface="Inter"/>
                <a:cs typeface="Inter"/>
                <a:sym typeface="Inter"/>
              </a:defRPr>
            </a:lvl3pPr>
            <a:lvl4pPr marL="1828800" lvl="3" indent="-2260600" algn="ctr" rtl="0">
              <a:spcBef>
                <a:spcPts val="1600"/>
              </a:spcBef>
              <a:spcAft>
                <a:spcPts val="0"/>
              </a:spcAft>
              <a:buSzPts val="32000"/>
              <a:buFont typeface="Inter"/>
              <a:buChar char="●"/>
              <a:defRPr sz="32000" b="1">
                <a:latin typeface="Inter"/>
                <a:ea typeface="Inter"/>
                <a:cs typeface="Inter"/>
                <a:sym typeface="Inter"/>
              </a:defRPr>
            </a:lvl4pPr>
            <a:lvl5pPr marL="2286000" lvl="4" indent="-2260600" algn="ctr" rtl="0">
              <a:spcBef>
                <a:spcPts val="1600"/>
              </a:spcBef>
              <a:spcAft>
                <a:spcPts val="0"/>
              </a:spcAft>
              <a:buSzPts val="32000"/>
              <a:buFont typeface="Inter"/>
              <a:buChar char="○"/>
              <a:defRPr sz="32000" b="1">
                <a:latin typeface="Inter"/>
                <a:ea typeface="Inter"/>
                <a:cs typeface="Inter"/>
                <a:sym typeface="Inter"/>
              </a:defRPr>
            </a:lvl5pPr>
            <a:lvl6pPr marL="2743200" lvl="5" indent="-2260600" algn="ctr" rtl="0">
              <a:spcBef>
                <a:spcPts val="1600"/>
              </a:spcBef>
              <a:spcAft>
                <a:spcPts val="0"/>
              </a:spcAft>
              <a:buSzPts val="32000"/>
              <a:buFont typeface="Inter"/>
              <a:buChar char="■"/>
              <a:defRPr sz="32000" b="1">
                <a:latin typeface="Inter"/>
                <a:ea typeface="Inter"/>
                <a:cs typeface="Inter"/>
                <a:sym typeface="Inter"/>
              </a:defRPr>
            </a:lvl6pPr>
            <a:lvl7pPr marL="3200400" lvl="6" indent="-2260600" algn="ctr" rtl="0">
              <a:spcBef>
                <a:spcPts val="1600"/>
              </a:spcBef>
              <a:spcAft>
                <a:spcPts val="0"/>
              </a:spcAft>
              <a:buSzPts val="32000"/>
              <a:buFont typeface="Inter"/>
              <a:buChar char="●"/>
              <a:defRPr sz="32000" b="1">
                <a:latin typeface="Inter"/>
                <a:ea typeface="Inter"/>
                <a:cs typeface="Inter"/>
                <a:sym typeface="Inter"/>
              </a:defRPr>
            </a:lvl7pPr>
            <a:lvl8pPr marL="3657600" lvl="7" indent="-2260600" algn="ctr" rtl="0">
              <a:spcBef>
                <a:spcPts val="1600"/>
              </a:spcBef>
              <a:spcAft>
                <a:spcPts val="0"/>
              </a:spcAft>
              <a:buSzPts val="32000"/>
              <a:buFont typeface="Inter"/>
              <a:buChar char="○"/>
              <a:defRPr sz="32000" b="1">
                <a:latin typeface="Inter"/>
                <a:ea typeface="Inter"/>
                <a:cs typeface="Inter"/>
                <a:sym typeface="Inter"/>
              </a:defRPr>
            </a:lvl8pPr>
            <a:lvl9pPr marL="4114800" lvl="8" indent="-2260600" algn="ctr" rtl="0">
              <a:spcBef>
                <a:spcPts val="1600"/>
              </a:spcBef>
              <a:spcAft>
                <a:spcPts val="1600"/>
              </a:spcAft>
              <a:buSzPts val="32000"/>
              <a:buFont typeface="Inter"/>
              <a:buChar char="■"/>
              <a:defRPr sz="32000" b="1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body" idx="4"/>
          </p:nvPr>
        </p:nvSpPr>
        <p:spPr>
          <a:xfrm>
            <a:off x="14304152" y="8168767"/>
            <a:ext cx="7129500" cy="19020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algn="ctr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 algn="ctr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algn="ctr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algn="ctr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algn="ctr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algn="ctr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algn="ctr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algn="ctr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algn="ctr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. Three big numbers">
  <p:cSld name="CUSTOM_20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body" idx="1"/>
          </p:nvPr>
        </p:nvSpPr>
        <p:spPr>
          <a:xfrm>
            <a:off x="8654168" y="3096767"/>
            <a:ext cx="7069500" cy="5072100"/>
          </a:xfrm>
          <a:prstGeom prst="rect">
            <a:avLst/>
          </a:prstGeom>
        </p:spPr>
        <p:txBody>
          <a:bodyPr spcFirstLastPara="1" wrap="square" lIns="0" tIns="195025" rIns="0" bIns="0" anchor="ctr" anchorCtr="0">
            <a:normAutofit/>
          </a:bodyPr>
          <a:lstStyle>
            <a:lvl1pPr marL="457200" lvl="0" indent="-2260600" algn="ctr" rtl="0">
              <a:spcBef>
                <a:spcPts val="0"/>
              </a:spcBef>
              <a:spcAft>
                <a:spcPts val="0"/>
              </a:spcAft>
              <a:buSzPts val="32000"/>
              <a:buFont typeface="Inter"/>
              <a:buChar char="●"/>
              <a:defRPr sz="32000" b="1">
                <a:latin typeface="Inter"/>
                <a:ea typeface="Inter"/>
                <a:cs typeface="Inter"/>
                <a:sym typeface="Inter"/>
              </a:defRPr>
            </a:lvl1pPr>
            <a:lvl2pPr marL="914400" lvl="1" indent="-2260600" algn="ctr" rtl="0">
              <a:spcBef>
                <a:spcPts val="1600"/>
              </a:spcBef>
              <a:spcAft>
                <a:spcPts val="0"/>
              </a:spcAft>
              <a:buSzPts val="32000"/>
              <a:buFont typeface="Inter"/>
              <a:buChar char="○"/>
              <a:defRPr sz="32000" b="1">
                <a:latin typeface="Inter"/>
                <a:ea typeface="Inter"/>
                <a:cs typeface="Inter"/>
                <a:sym typeface="Inter"/>
              </a:defRPr>
            </a:lvl2pPr>
            <a:lvl3pPr marL="1371600" lvl="2" indent="-2260600" algn="ctr" rtl="0">
              <a:spcBef>
                <a:spcPts val="1600"/>
              </a:spcBef>
              <a:spcAft>
                <a:spcPts val="0"/>
              </a:spcAft>
              <a:buSzPts val="32000"/>
              <a:buFont typeface="Inter"/>
              <a:buChar char="■"/>
              <a:defRPr sz="32000" b="1">
                <a:latin typeface="Inter"/>
                <a:ea typeface="Inter"/>
                <a:cs typeface="Inter"/>
                <a:sym typeface="Inter"/>
              </a:defRPr>
            </a:lvl3pPr>
            <a:lvl4pPr marL="1828800" lvl="3" indent="-2260600" algn="ctr" rtl="0">
              <a:spcBef>
                <a:spcPts val="1600"/>
              </a:spcBef>
              <a:spcAft>
                <a:spcPts val="0"/>
              </a:spcAft>
              <a:buSzPts val="32000"/>
              <a:buFont typeface="Inter"/>
              <a:buChar char="●"/>
              <a:defRPr sz="32000" b="1">
                <a:latin typeface="Inter"/>
                <a:ea typeface="Inter"/>
                <a:cs typeface="Inter"/>
                <a:sym typeface="Inter"/>
              </a:defRPr>
            </a:lvl4pPr>
            <a:lvl5pPr marL="2286000" lvl="4" indent="-2260600" algn="ctr" rtl="0">
              <a:spcBef>
                <a:spcPts val="1600"/>
              </a:spcBef>
              <a:spcAft>
                <a:spcPts val="0"/>
              </a:spcAft>
              <a:buSzPts val="32000"/>
              <a:buFont typeface="Inter"/>
              <a:buChar char="○"/>
              <a:defRPr sz="32000" b="1">
                <a:latin typeface="Inter"/>
                <a:ea typeface="Inter"/>
                <a:cs typeface="Inter"/>
                <a:sym typeface="Inter"/>
              </a:defRPr>
            </a:lvl5pPr>
            <a:lvl6pPr marL="2743200" lvl="5" indent="-2260600" algn="ctr" rtl="0">
              <a:spcBef>
                <a:spcPts val="1600"/>
              </a:spcBef>
              <a:spcAft>
                <a:spcPts val="0"/>
              </a:spcAft>
              <a:buSzPts val="32000"/>
              <a:buFont typeface="Inter"/>
              <a:buChar char="■"/>
              <a:defRPr sz="32000" b="1">
                <a:latin typeface="Inter"/>
                <a:ea typeface="Inter"/>
                <a:cs typeface="Inter"/>
                <a:sym typeface="Inter"/>
              </a:defRPr>
            </a:lvl6pPr>
            <a:lvl7pPr marL="3200400" lvl="6" indent="-2260600" algn="ctr" rtl="0">
              <a:spcBef>
                <a:spcPts val="1600"/>
              </a:spcBef>
              <a:spcAft>
                <a:spcPts val="0"/>
              </a:spcAft>
              <a:buSzPts val="32000"/>
              <a:buFont typeface="Inter"/>
              <a:buChar char="●"/>
              <a:defRPr sz="32000" b="1">
                <a:latin typeface="Inter"/>
                <a:ea typeface="Inter"/>
                <a:cs typeface="Inter"/>
                <a:sym typeface="Inter"/>
              </a:defRPr>
            </a:lvl7pPr>
            <a:lvl8pPr marL="3657600" lvl="7" indent="-2260600" algn="ctr" rtl="0">
              <a:spcBef>
                <a:spcPts val="1600"/>
              </a:spcBef>
              <a:spcAft>
                <a:spcPts val="0"/>
              </a:spcAft>
              <a:buSzPts val="32000"/>
              <a:buFont typeface="Inter"/>
              <a:buChar char="○"/>
              <a:defRPr sz="32000" b="1">
                <a:latin typeface="Inter"/>
                <a:ea typeface="Inter"/>
                <a:cs typeface="Inter"/>
                <a:sym typeface="Inter"/>
              </a:defRPr>
            </a:lvl8pPr>
            <a:lvl9pPr marL="4114800" lvl="8" indent="-2260600" algn="ctr" rtl="0">
              <a:spcBef>
                <a:spcPts val="1600"/>
              </a:spcBef>
              <a:spcAft>
                <a:spcPts val="1600"/>
              </a:spcAft>
              <a:buSzPts val="32000"/>
              <a:buFont typeface="Inter"/>
              <a:buChar char="■"/>
              <a:defRPr sz="32000" b="1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type="body" idx="2"/>
          </p:nvPr>
        </p:nvSpPr>
        <p:spPr>
          <a:xfrm>
            <a:off x="9873721" y="8168767"/>
            <a:ext cx="4646100" cy="19020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algn="ctr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 algn="ctr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algn="ctr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algn="ctr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algn="ctr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algn="ctr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algn="ctr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algn="ctr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algn="ctr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body" idx="3"/>
          </p:nvPr>
        </p:nvSpPr>
        <p:spPr>
          <a:xfrm>
            <a:off x="1096992" y="3096767"/>
            <a:ext cx="7069500" cy="5072100"/>
          </a:xfrm>
          <a:prstGeom prst="rect">
            <a:avLst/>
          </a:prstGeom>
        </p:spPr>
        <p:txBody>
          <a:bodyPr spcFirstLastPara="1" wrap="square" lIns="0" tIns="195025" rIns="0" bIns="0" anchor="ctr" anchorCtr="0">
            <a:normAutofit/>
          </a:bodyPr>
          <a:lstStyle>
            <a:lvl1pPr marL="457200" lvl="0" indent="-2260600" algn="ctr" rtl="0">
              <a:spcBef>
                <a:spcPts val="0"/>
              </a:spcBef>
              <a:spcAft>
                <a:spcPts val="0"/>
              </a:spcAft>
              <a:buSzPts val="32000"/>
              <a:buFont typeface="Inter"/>
              <a:buChar char="●"/>
              <a:defRPr sz="32000" b="1">
                <a:latin typeface="Inter"/>
                <a:ea typeface="Inter"/>
                <a:cs typeface="Inter"/>
                <a:sym typeface="Inter"/>
              </a:defRPr>
            </a:lvl1pPr>
            <a:lvl2pPr marL="914400" lvl="1" indent="-2260600" algn="ctr" rtl="0">
              <a:spcBef>
                <a:spcPts val="1600"/>
              </a:spcBef>
              <a:spcAft>
                <a:spcPts val="0"/>
              </a:spcAft>
              <a:buSzPts val="32000"/>
              <a:buFont typeface="Inter"/>
              <a:buChar char="○"/>
              <a:defRPr sz="32000" b="1">
                <a:latin typeface="Inter"/>
                <a:ea typeface="Inter"/>
                <a:cs typeface="Inter"/>
                <a:sym typeface="Inter"/>
              </a:defRPr>
            </a:lvl2pPr>
            <a:lvl3pPr marL="1371600" lvl="2" indent="-2260600" algn="ctr" rtl="0">
              <a:spcBef>
                <a:spcPts val="1600"/>
              </a:spcBef>
              <a:spcAft>
                <a:spcPts val="0"/>
              </a:spcAft>
              <a:buSzPts val="32000"/>
              <a:buFont typeface="Inter"/>
              <a:buChar char="■"/>
              <a:defRPr sz="32000" b="1">
                <a:latin typeface="Inter"/>
                <a:ea typeface="Inter"/>
                <a:cs typeface="Inter"/>
                <a:sym typeface="Inter"/>
              </a:defRPr>
            </a:lvl3pPr>
            <a:lvl4pPr marL="1828800" lvl="3" indent="-2260600" algn="ctr" rtl="0">
              <a:spcBef>
                <a:spcPts val="1600"/>
              </a:spcBef>
              <a:spcAft>
                <a:spcPts val="0"/>
              </a:spcAft>
              <a:buSzPts val="32000"/>
              <a:buFont typeface="Inter"/>
              <a:buChar char="●"/>
              <a:defRPr sz="32000" b="1">
                <a:latin typeface="Inter"/>
                <a:ea typeface="Inter"/>
                <a:cs typeface="Inter"/>
                <a:sym typeface="Inter"/>
              </a:defRPr>
            </a:lvl4pPr>
            <a:lvl5pPr marL="2286000" lvl="4" indent="-2260600" algn="ctr" rtl="0">
              <a:spcBef>
                <a:spcPts val="1600"/>
              </a:spcBef>
              <a:spcAft>
                <a:spcPts val="0"/>
              </a:spcAft>
              <a:buSzPts val="32000"/>
              <a:buFont typeface="Inter"/>
              <a:buChar char="○"/>
              <a:defRPr sz="32000" b="1">
                <a:latin typeface="Inter"/>
                <a:ea typeface="Inter"/>
                <a:cs typeface="Inter"/>
                <a:sym typeface="Inter"/>
              </a:defRPr>
            </a:lvl5pPr>
            <a:lvl6pPr marL="2743200" lvl="5" indent="-2260600" algn="ctr" rtl="0">
              <a:spcBef>
                <a:spcPts val="1600"/>
              </a:spcBef>
              <a:spcAft>
                <a:spcPts val="0"/>
              </a:spcAft>
              <a:buSzPts val="32000"/>
              <a:buFont typeface="Inter"/>
              <a:buChar char="■"/>
              <a:defRPr sz="32000" b="1">
                <a:latin typeface="Inter"/>
                <a:ea typeface="Inter"/>
                <a:cs typeface="Inter"/>
                <a:sym typeface="Inter"/>
              </a:defRPr>
            </a:lvl6pPr>
            <a:lvl7pPr marL="3200400" lvl="6" indent="-2260600" algn="ctr" rtl="0">
              <a:spcBef>
                <a:spcPts val="1600"/>
              </a:spcBef>
              <a:spcAft>
                <a:spcPts val="0"/>
              </a:spcAft>
              <a:buSzPts val="32000"/>
              <a:buFont typeface="Inter"/>
              <a:buChar char="●"/>
              <a:defRPr sz="32000" b="1">
                <a:latin typeface="Inter"/>
                <a:ea typeface="Inter"/>
                <a:cs typeface="Inter"/>
                <a:sym typeface="Inter"/>
              </a:defRPr>
            </a:lvl7pPr>
            <a:lvl8pPr marL="3657600" lvl="7" indent="-2260600" algn="ctr" rtl="0">
              <a:spcBef>
                <a:spcPts val="1600"/>
              </a:spcBef>
              <a:spcAft>
                <a:spcPts val="0"/>
              </a:spcAft>
              <a:buSzPts val="32000"/>
              <a:buFont typeface="Inter"/>
              <a:buChar char="○"/>
              <a:defRPr sz="32000" b="1">
                <a:latin typeface="Inter"/>
                <a:ea typeface="Inter"/>
                <a:cs typeface="Inter"/>
                <a:sym typeface="Inter"/>
              </a:defRPr>
            </a:lvl8pPr>
            <a:lvl9pPr marL="4114800" lvl="8" indent="-2260600" algn="ctr" rtl="0">
              <a:spcBef>
                <a:spcPts val="1600"/>
              </a:spcBef>
              <a:spcAft>
                <a:spcPts val="1600"/>
              </a:spcAft>
              <a:buSzPts val="32000"/>
              <a:buFont typeface="Inter"/>
              <a:buChar char="■"/>
              <a:defRPr sz="32000" b="1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body" idx="4"/>
          </p:nvPr>
        </p:nvSpPr>
        <p:spPr>
          <a:xfrm>
            <a:off x="2316546" y="8168767"/>
            <a:ext cx="4646100" cy="19020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algn="ctr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 algn="ctr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algn="ctr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algn="ctr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algn="ctr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algn="ctr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algn="ctr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algn="ctr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algn="ctr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body" idx="5"/>
          </p:nvPr>
        </p:nvSpPr>
        <p:spPr>
          <a:xfrm>
            <a:off x="16211343" y="3096767"/>
            <a:ext cx="7069500" cy="5072100"/>
          </a:xfrm>
          <a:prstGeom prst="rect">
            <a:avLst/>
          </a:prstGeom>
        </p:spPr>
        <p:txBody>
          <a:bodyPr spcFirstLastPara="1" wrap="square" lIns="0" tIns="195025" rIns="0" bIns="0" anchor="ctr" anchorCtr="0">
            <a:normAutofit/>
          </a:bodyPr>
          <a:lstStyle>
            <a:lvl1pPr marL="457200" lvl="0" indent="-2260600" algn="ctr" rtl="0">
              <a:spcBef>
                <a:spcPts val="0"/>
              </a:spcBef>
              <a:spcAft>
                <a:spcPts val="0"/>
              </a:spcAft>
              <a:buSzPts val="32000"/>
              <a:buFont typeface="Inter"/>
              <a:buChar char="●"/>
              <a:defRPr sz="32000" b="1">
                <a:latin typeface="Inter"/>
                <a:ea typeface="Inter"/>
                <a:cs typeface="Inter"/>
                <a:sym typeface="Inter"/>
              </a:defRPr>
            </a:lvl1pPr>
            <a:lvl2pPr marL="914400" lvl="1" indent="-2260600" algn="ctr" rtl="0">
              <a:spcBef>
                <a:spcPts val="1600"/>
              </a:spcBef>
              <a:spcAft>
                <a:spcPts val="0"/>
              </a:spcAft>
              <a:buSzPts val="32000"/>
              <a:buFont typeface="Inter"/>
              <a:buChar char="○"/>
              <a:defRPr sz="32000" b="1">
                <a:latin typeface="Inter"/>
                <a:ea typeface="Inter"/>
                <a:cs typeface="Inter"/>
                <a:sym typeface="Inter"/>
              </a:defRPr>
            </a:lvl2pPr>
            <a:lvl3pPr marL="1371600" lvl="2" indent="-2260600" algn="ctr" rtl="0">
              <a:spcBef>
                <a:spcPts val="1600"/>
              </a:spcBef>
              <a:spcAft>
                <a:spcPts val="0"/>
              </a:spcAft>
              <a:buSzPts val="32000"/>
              <a:buFont typeface="Inter"/>
              <a:buChar char="■"/>
              <a:defRPr sz="32000" b="1">
                <a:latin typeface="Inter"/>
                <a:ea typeface="Inter"/>
                <a:cs typeface="Inter"/>
                <a:sym typeface="Inter"/>
              </a:defRPr>
            </a:lvl3pPr>
            <a:lvl4pPr marL="1828800" lvl="3" indent="-2260600" algn="ctr" rtl="0">
              <a:spcBef>
                <a:spcPts val="1600"/>
              </a:spcBef>
              <a:spcAft>
                <a:spcPts val="0"/>
              </a:spcAft>
              <a:buSzPts val="32000"/>
              <a:buFont typeface="Inter"/>
              <a:buChar char="●"/>
              <a:defRPr sz="32000" b="1">
                <a:latin typeface="Inter"/>
                <a:ea typeface="Inter"/>
                <a:cs typeface="Inter"/>
                <a:sym typeface="Inter"/>
              </a:defRPr>
            </a:lvl4pPr>
            <a:lvl5pPr marL="2286000" lvl="4" indent="-2260600" algn="ctr" rtl="0">
              <a:spcBef>
                <a:spcPts val="1600"/>
              </a:spcBef>
              <a:spcAft>
                <a:spcPts val="0"/>
              </a:spcAft>
              <a:buSzPts val="32000"/>
              <a:buFont typeface="Inter"/>
              <a:buChar char="○"/>
              <a:defRPr sz="32000" b="1">
                <a:latin typeface="Inter"/>
                <a:ea typeface="Inter"/>
                <a:cs typeface="Inter"/>
                <a:sym typeface="Inter"/>
              </a:defRPr>
            </a:lvl5pPr>
            <a:lvl6pPr marL="2743200" lvl="5" indent="-2260600" algn="ctr" rtl="0">
              <a:spcBef>
                <a:spcPts val="1600"/>
              </a:spcBef>
              <a:spcAft>
                <a:spcPts val="0"/>
              </a:spcAft>
              <a:buSzPts val="32000"/>
              <a:buFont typeface="Inter"/>
              <a:buChar char="■"/>
              <a:defRPr sz="32000" b="1">
                <a:latin typeface="Inter"/>
                <a:ea typeface="Inter"/>
                <a:cs typeface="Inter"/>
                <a:sym typeface="Inter"/>
              </a:defRPr>
            </a:lvl6pPr>
            <a:lvl7pPr marL="3200400" lvl="6" indent="-2260600" algn="ctr" rtl="0">
              <a:spcBef>
                <a:spcPts val="1600"/>
              </a:spcBef>
              <a:spcAft>
                <a:spcPts val="0"/>
              </a:spcAft>
              <a:buSzPts val="32000"/>
              <a:buFont typeface="Inter"/>
              <a:buChar char="●"/>
              <a:defRPr sz="32000" b="1">
                <a:latin typeface="Inter"/>
                <a:ea typeface="Inter"/>
                <a:cs typeface="Inter"/>
                <a:sym typeface="Inter"/>
              </a:defRPr>
            </a:lvl7pPr>
            <a:lvl8pPr marL="3657600" lvl="7" indent="-2260600" algn="ctr" rtl="0">
              <a:spcBef>
                <a:spcPts val="1600"/>
              </a:spcBef>
              <a:spcAft>
                <a:spcPts val="0"/>
              </a:spcAft>
              <a:buSzPts val="32000"/>
              <a:buFont typeface="Inter"/>
              <a:buChar char="○"/>
              <a:defRPr sz="32000" b="1">
                <a:latin typeface="Inter"/>
                <a:ea typeface="Inter"/>
                <a:cs typeface="Inter"/>
                <a:sym typeface="Inter"/>
              </a:defRPr>
            </a:lvl8pPr>
            <a:lvl9pPr marL="4114800" lvl="8" indent="-2260600" algn="ctr" rtl="0">
              <a:spcBef>
                <a:spcPts val="1600"/>
              </a:spcBef>
              <a:spcAft>
                <a:spcPts val="1600"/>
              </a:spcAft>
              <a:buSzPts val="32000"/>
              <a:buFont typeface="Inter"/>
              <a:buChar char="■"/>
              <a:defRPr sz="32000" b="1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6"/>
          </p:nvPr>
        </p:nvSpPr>
        <p:spPr>
          <a:xfrm>
            <a:off x="17430897" y="8168767"/>
            <a:ext cx="4646100" cy="19020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algn="ctr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 algn="ctr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algn="ctr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algn="ctr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algn="ctr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algn="ctr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algn="ctr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algn="ctr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algn="ctr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. Screenshot slide">
  <p:cSld name="CUSTOM_2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>
            <a:spLocks noGrp="1"/>
          </p:cNvSpPr>
          <p:nvPr>
            <p:ph type="pic" idx="2"/>
          </p:nvPr>
        </p:nvSpPr>
        <p:spPr>
          <a:xfrm>
            <a:off x="0" y="0"/>
            <a:ext cx="24378000" cy="13716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. Two desktop screenshots ">
  <p:cSld name="CUSTOM_22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>
            <a:spLocks noGrp="1"/>
          </p:cNvSpPr>
          <p:nvPr>
            <p:ph type="pic" idx="2"/>
          </p:nvPr>
        </p:nvSpPr>
        <p:spPr>
          <a:xfrm>
            <a:off x="1096992" y="1828800"/>
            <a:ext cx="12394500" cy="6974100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28"/>
          <p:cNvSpPr>
            <a:spLocks noGrp="1"/>
          </p:cNvSpPr>
          <p:nvPr>
            <p:ph type="pic" idx="3"/>
          </p:nvPr>
        </p:nvSpPr>
        <p:spPr>
          <a:xfrm>
            <a:off x="10886409" y="4364733"/>
            <a:ext cx="12394500" cy="6974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. Two mobile screenshots ">
  <p:cSld name="CUSTOM_23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>
            <a:spLocks noGrp="1"/>
          </p:cNvSpPr>
          <p:nvPr>
            <p:ph type="pic" idx="2"/>
          </p:nvPr>
        </p:nvSpPr>
        <p:spPr>
          <a:xfrm>
            <a:off x="3169940" y="573024"/>
            <a:ext cx="7069500" cy="12570000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29"/>
          <p:cNvSpPr>
            <a:spLocks noGrp="1"/>
          </p:cNvSpPr>
          <p:nvPr>
            <p:ph type="pic" idx="3"/>
          </p:nvPr>
        </p:nvSpPr>
        <p:spPr>
          <a:xfrm>
            <a:off x="14139182" y="573024"/>
            <a:ext cx="7069500" cy="12570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. Picture with header and text">
  <p:cSld name="CUSTOM_24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 txBox="1">
            <a:spLocks noGrp="1"/>
          </p:cNvSpPr>
          <p:nvPr>
            <p:ph type="title"/>
          </p:nvPr>
        </p:nvSpPr>
        <p:spPr>
          <a:xfrm>
            <a:off x="1096992" y="768100"/>
            <a:ext cx="22184100" cy="2827500"/>
          </a:xfrm>
          <a:prstGeom prst="rect">
            <a:avLst/>
          </a:prstGeom>
        </p:spPr>
        <p:txBody>
          <a:bodyPr spcFirstLastPara="1" wrap="square" lIns="0" tIns="243750" rIns="0" bIns="24375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0"/>
          <p:cNvSpPr>
            <a:spLocks noGrp="1"/>
          </p:cNvSpPr>
          <p:nvPr>
            <p:ph type="pic" idx="2"/>
          </p:nvPr>
        </p:nvSpPr>
        <p:spPr>
          <a:xfrm>
            <a:off x="1096992" y="3730767"/>
            <a:ext cx="10848000" cy="7608000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30"/>
          <p:cNvSpPr txBox="1">
            <a:spLocks noGrp="1"/>
          </p:cNvSpPr>
          <p:nvPr>
            <p:ph type="body" idx="1"/>
          </p:nvPr>
        </p:nvSpPr>
        <p:spPr>
          <a:xfrm>
            <a:off x="12432722" y="3730567"/>
            <a:ext cx="10900500" cy="76080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 Title slide with a background and a photo">
  <p:cSld name="CUSTOM_2_1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>
            <a:spLocks noGrp="1"/>
          </p:cNvSpPr>
          <p:nvPr>
            <p:ph type="pic" idx="2"/>
          </p:nvPr>
        </p:nvSpPr>
        <p:spPr>
          <a:xfrm>
            <a:off x="0" y="0"/>
            <a:ext cx="24378000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1096992" y="3364233"/>
            <a:ext cx="18426300" cy="5438400"/>
          </a:xfrm>
          <a:prstGeom prst="rect">
            <a:avLst/>
          </a:prstGeom>
        </p:spPr>
        <p:txBody>
          <a:bodyPr spcFirstLastPara="1" wrap="square" lIns="0" tIns="243750" rIns="0" bIns="2437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800"/>
              <a:buNone/>
              <a:defRPr sz="12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8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8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8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8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8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8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8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22" name="Google Shape;2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5809" y="11333036"/>
            <a:ext cx="1049338" cy="104933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>
            <a:spLocks noGrp="1"/>
          </p:cNvSpPr>
          <p:nvPr>
            <p:ph type="pic" idx="3"/>
          </p:nvPr>
        </p:nvSpPr>
        <p:spPr>
          <a:xfrm>
            <a:off x="16333179" y="0"/>
            <a:ext cx="8044800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096992" y="9436600"/>
            <a:ext cx="14647500" cy="17136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●"/>
              <a:defRPr>
                <a:solidFill>
                  <a:schemeClr val="lt1"/>
                </a:solidFill>
              </a:defRPr>
            </a:lvl1pPr>
            <a:lvl2pPr marL="914400" lvl="1" indent="-46355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700"/>
              <a:buChar char="○"/>
              <a:defRPr>
                <a:solidFill>
                  <a:schemeClr val="lt1"/>
                </a:solidFill>
              </a:defRPr>
            </a:lvl2pPr>
            <a:lvl3pPr marL="1371600" lvl="2" indent="-46355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700"/>
              <a:buChar char="■"/>
              <a:defRPr>
                <a:solidFill>
                  <a:schemeClr val="lt1"/>
                </a:solidFill>
              </a:defRPr>
            </a:lvl3pPr>
            <a:lvl4pPr marL="1828800" lvl="3" indent="-46355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700"/>
              <a:buChar char="●"/>
              <a:defRPr>
                <a:solidFill>
                  <a:schemeClr val="lt1"/>
                </a:solidFill>
              </a:defRPr>
            </a:lvl4pPr>
            <a:lvl5pPr marL="2286000" lvl="4" indent="-46355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700"/>
              <a:buChar char="○"/>
              <a:defRPr>
                <a:solidFill>
                  <a:schemeClr val="lt1"/>
                </a:solidFill>
              </a:defRPr>
            </a:lvl5pPr>
            <a:lvl6pPr marL="2743200" lvl="5" indent="-46355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700"/>
              <a:buChar char="■"/>
              <a:defRPr>
                <a:solidFill>
                  <a:schemeClr val="lt1"/>
                </a:solidFill>
              </a:defRPr>
            </a:lvl6pPr>
            <a:lvl7pPr marL="3200400" lvl="6" indent="-46355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700"/>
              <a:buChar char="●"/>
              <a:defRPr>
                <a:solidFill>
                  <a:schemeClr val="lt1"/>
                </a:solidFill>
              </a:defRPr>
            </a:lvl7pPr>
            <a:lvl8pPr marL="3657600" lvl="7" indent="-46355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700"/>
              <a:buChar char="○"/>
              <a:defRPr>
                <a:solidFill>
                  <a:schemeClr val="lt1"/>
                </a:solidFill>
              </a:defRPr>
            </a:lvl8pPr>
            <a:lvl9pPr marL="4114800" lvl="8" indent="-463550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37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. Picture and text">
  <p:cSld name="CUSTOM_25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1"/>
          <p:cNvSpPr>
            <a:spLocks noGrp="1"/>
          </p:cNvSpPr>
          <p:nvPr>
            <p:ph type="pic" idx="2"/>
          </p:nvPr>
        </p:nvSpPr>
        <p:spPr>
          <a:xfrm>
            <a:off x="1096992" y="1828800"/>
            <a:ext cx="10848000" cy="9510000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Google Shape;158;p31"/>
          <p:cNvSpPr txBox="1">
            <a:spLocks noGrp="1"/>
          </p:cNvSpPr>
          <p:nvPr>
            <p:ph type="body" idx="1"/>
          </p:nvPr>
        </p:nvSpPr>
        <p:spPr>
          <a:xfrm>
            <a:off x="12432722" y="1828567"/>
            <a:ext cx="10900500" cy="95100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. Two pictures with header">
  <p:cSld name="CUSTOM_26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2"/>
          <p:cNvSpPr txBox="1">
            <a:spLocks noGrp="1"/>
          </p:cNvSpPr>
          <p:nvPr>
            <p:ph type="title"/>
          </p:nvPr>
        </p:nvSpPr>
        <p:spPr>
          <a:xfrm>
            <a:off x="1096992" y="768100"/>
            <a:ext cx="22184100" cy="2827500"/>
          </a:xfrm>
          <a:prstGeom prst="rect">
            <a:avLst/>
          </a:prstGeom>
        </p:spPr>
        <p:txBody>
          <a:bodyPr spcFirstLastPara="1" wrap="square" lIns="0" tIns="243750" rIns="0" bIns="24375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2"/>
          <p:cNvSpPr>
            <a:spLocks noGrp="1"/>
          </p:cNvSpPr>
          <p:nvPr>
            <p:ph type="pic" idx="2"/>
          </p:nvPr>
        </p:nvSpPr>
        <p:spPr>
          <a:xfrm>
            <a:off x="1096992" y="3730767"/>
            <a:ext cx="10848000" cy="6339900"/>
          </a:xfrm>
          <a:prstGeom prst="rect">
            <a:avLst/>
          </a:prstGeom>
          <a:noFill/>
          <a:ln>
            <a:noFill/>
          </a:ln>
        </p:spPr>
      </p:sp>
      <p:sp>
        <p:nvSpPr>
          <p:cNvPr id="162" name="Google Shape;162;p32"/>
          <p:cNvSpPr txBox="1">
            <a:spLocks noGrp="1"/>
          </p:cNvSpPr>
          <p:nvPr>
            <p:ph type="body" idx="1"/>
          </p:nvPr>
        </p:nvSpPr>
        <p:spPr>
          <a:xfrm>
            <a:off x="1096992" y="10704567"/>
            <a:ext cx="10848000" cy="7875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163" name="Google Shape;163;p32"/>
          <p:cNvSpPr>
            <a:spLocks noGrp="1"/>
          </p:cNvSpPr>
          <p:nvPr>
            <p:ph type="pic" idx="3"/>
          </p:nvPr>
        </p:nvSpPr>
        <p:spPr>
          <a:xfrm>
            <a:off x="12458916" y="3730767"/>
            <a:ext cx="10848000" cy="6339900"/>
          </a:xfrm>
          <a:prstGeom prst="rect">
            <a:avLst/>
          </a:prstGeom>
          <a:noFill/>
          <a:ln>
            <a:noFill/>
          </a:ln>
        </p:spPr>
      </p:sp>
      <p:sp>
        <p:nvSpPr>
          <p:cNvPr id="164" name="Google Shape;164;p32"/>
          <p:cNvSpPr txBox="1">
            <a:spLocks noGrp="1"/>
          </p:cNvSpPr>
          <p:nvPr>
            <p:ph type="body" idx="4"/>
          </p:nvPr>
        </p:nvSpPr>
        <p:spPr>
          <a:xfrm>
            <a:off x="12458916" y="10704567"/>
            <a:ext cx="10848000" cy="7875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. Two pictures">
  <p:cSld name="CUSTOM_27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"/>
          <p:cNvSpPr>
            <a:spLocks noGrp="1"/>
          </p:cNvSpPr>
          <p:nvPr>
            <p:ph type="pic" idx="2"/>
          </p:nvPr>
        </p:nvSpPr>
        <p:spPr>
          <a:xfrm>
            <a:off x="1096992" y="2462800"/>
            <a:ext cx="10848000" cy="760800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33"/>
          <p:cNvSpPr txBox="1">
            <a:spLocks noGrp="1"/>
          </p:cNvSpPr>
          <p:nvPr>
            <p:ph type="body" idx="1"/>
          </p:nvPr>
        </p:nvSpPr>
        <p:spPr>
          <a:xfrm>
            <a:off x="1096992" y="10704567"/>
            <a:ext cx="10848000" cy="7875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168" name="Google Shape;168;p33"/>
          <p:cNvSpPr>
            <a:spLocks noGrp="1"/>
          </p:cNvSpPr>
          <p:nvPr>
            <p:ph type="pic" idx="3"/>
          </p:nvPr>
        </p:nvSpPr>
        <p:spPr>
          <a:xfrm>
            <a:off x="12458916" y="2462800"/>
            <a:ext cx="10848000" cy="7608000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33"/>
          <p:cNvSpPr txBox="1">
            <a:spLocks noGrp="1"/>
          </p:cNvSpPr>
          <p:nvPr>
            <p:ph type="body" idx="4"/>
          </p:nvPr>
        </p:nvSpPr>
        <p:spPr>
          <a:xfrm>
            <a:off x="12458916" y="10704567"/>
            <a:ext cx="10848000" cy="7875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. Three pictures with headers">
  <p:cSld name="CUSTOM_28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4"/>
          <p:cNvSpPr txBox="1">
            <a:spLocks noGrp="1"/>
          </p:cNvSpPr>
          <p:nvPr>
            <p:ph type="title"/>
          </p:nvPr>
        </p:nvSpPr>
        <p:spPr>
          <a:xfrm>
            <a:off x="1096992" y="768100"/>
            <a:ext cx="22184100" cy="2827500"/>
          </a:xfrm>
          <a:prstGeom prst="rect">
            <a:avLst/>
          </a:prstGeom>
        </p:spPr>
        <p:txBody>
          <a:bodyPr spcFirstLastPara="1" wrap="square" lIns="0" tIns="243750" rIns="0" bIns="24375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4"/>
          <p:cNvSpPr>
            <a:spLocks noGrp="1"/>
          </p:cNvSpPr>
          <p:nvPr>
            <p:ph type="pic" idx="2"/>
          </p:nvPr>
        </p:nvSpPr>
        <p:spPr>
          <a:xfrm>
            <a:off x="1096992" y="3730767"/>
            <a:ext cx="7069500" cy="6339900"/>
          </a:xfrm>
          <a:prstGeom prst="rect">
            <a:avLst/>
          </a:prstGeom>
          <a:noFill/>
          <a:ln>
            <a:noFill/>
          </a:ln>
        </p:spPr>
      </p:sp>
      <p:sp>
        <p:nvSpPr>
          <p:cNvPr id="173" name="Google Shape;173;p34"/>
          <p:cNvSpPr txBox="1">
            <a:spLocks noGrp="1"/>
          </p:cNvSpPr>
          <p:nvPr>
            <p:ph type="body" idx="1"/>
          </p:nvPr>
        </p:nvSpPr>
        <p:spPr>
          <a:xfrm>
            <a:off x="1096992" y="10704567"/>
            <a:ext cx="7069500" cy="7875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174" name="Google Shape;174;p34"/>
          <p:cNvSpPr>
            <a:spLocks noGrp="1"/>
          </p:cNvSpPr>
          <p:nvPr>
            <p:ph type="pic" idx="3"/>
          </p:nvPr>
        </p:nvSpPr>
        <p:spPr>
          <a:xfrm>
            <a:off x="8654234" y="3730767"/>
            <a:ext cx="7069500" cy="63399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34"/>
          <p:cNvSpPr txBox="1">
            <a:spLocks noGrp="1"/>
          </p:cNvSpPr>
          <p:nvPr>
            <p:ph type="body" idx="4"/>
          </p:nvPr>
        </p:nvSpPr>
        <p:spPr>
          <a:xfrm>
            <a:off x="8654234" y="10704567"/>
            <a:ext cx="7069500" cy="7875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176" name="Google Shape;176;p34"/>
          <p:cNvSpPr>
            <a:spLocks noGrp="1"/>
          </p:cNvSpPr>
          <p:nvPr>
            <p:ph type="pic" idx="5"/>
          </p:nvPr>
        </p:nvSpPr>
        <p:spPr>
          <a:xfrm>
            <a:off x="16211477" y="3730767"/>
            <a:ext cx="7069500" cy="633990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34"/>
          <p:cNvSpPr txBox="1">
            <a:spLocks noGrp="1"/>
          </p:cNvSpPr>
          <p:nvPr>
            <p:ph type="body" idx="6"/>
          </p:nvPr>
        </p:nvSpPr>
        <p:spPr>
          <a:xfrm>
            <a:off x="16211477" y="10704567"/>
            <a:ext cx="7069500" cy="7875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. Three pictures">
  <p:cSld name="CUSTOM_29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>
            <a:spLocks noGrp="1"/>
          </p:cNvSpPr>
          <p:nvPr>
            <p:ph type="pic" idx="2"/>
          </p:nvPr>
        </p:nvSpPr>
        <p:spPr>
          <a:xfrm>
            <a:off x="1096992" y="2462800"/>
            <a:ext cx="7069500" cy="7608000"/>
          </a:xfrm>
          <a:prstGeom prst="rect">
            <a:avLst/>
          </a:prstGeom>
          <a:noFill/>
          <a:ln>
            <a:noFill/>
          </a:ln>
        </p:spPr>
      </p:sp>
      <p:sp>
        <p:nvSpPr>
          <p:cNvPr id="180" name="Google Shape;180;p35"/>
          <p:cNvSpPr txBox="1">
            <a:spLocks noGrp="1"/>
          </p:cNvSpPr>
          <p:nvPr>
            <p:ph type="body" idx="1"/>
          </p:nvPr>
        </p:nvSpPr>
        <p:spPr>
          <a:xfrm>
            <a:off x="1096992" y="10704567"/>
            <a:ext cx="7069500" cy="7875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181" name="Google Shape;181;p35"/>
          <p:cNvSpPr>
            <a:spLocks noGrp="1"/>
          </p:cNvSpPr>
          <p:nvPr>
            <p:ph type="pic" idx="3"/>
          </p:nvPr>
        </p:nvSpPr>
        <p:spPr>
          <a:xfrm>
            <a:off x="8654234" y="2462800"/>
            <a:ext cx="7069500" cy="7608000"/>
          </a:xfrm>
          <a:prstGeom prst="rect">
            <a:avLst/>
          </a:prstGeom>
          <a:noFill/>
          <a:ln>
            <a:noFill/>
          </a:ln>
        </p:spPr>
      </p:sp>
      <p:sp>
        <p:nvSpPr>
          <p:cNvPr id="182" name="Google Shape;182;p35"/>
          <p:cNvSpPr txBox="1">
            <a:spLocks noGrp="1"/>
          </p:cNvSpPr>
          <p:nvPr>
            <p:ph type="body" idx="4"/>
          </p:nvPr>
        </p:nvSpPr>
        <p:spPr>
          <a:xfrm>
            <a:off x="8654234" y="10704567"/>
            <a:ext cx="7069500" cy="7875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183" name="Google Shape;183;p35"/>
          <p:cNvSpPr>
            <a:spLocks noGrp="1"/>
          </p:cNvSpPr>
          <p:nvPr>
            <p:ph type="pic" idx="5"/>
          </p:nvPr>
        </p:nvSpPr>
        <p:spPr>
          <a:xfrm>
            <a:off x="16211477" y="2462800"/>
            <a:ext cx="7069500" cy="7608000"/>
          </a:xfrm>
          <a:prstGeom prst="rect">
            <a:avLst/>
          </a:prstGeom>
          <a:noFill/>
          <a:ln>
            <a:noFill/>
          </a:ln>
        </p:spPr>
      </p:sp>
      <p:sp>
        <p:nvSpPr>
          <p:cNvPr id="184" name="Google Shape;184;p35"/>
          <p:cNvSpPr txBox="1">
            <a:spLocks noGrp="1"/>
          </p:cNvSpPr>
          <p:nvPr>
            <p:ph type="body" idx="6"/>
          </p:nvPr>
        </p:nvSpPr>
        <p:spPr>
          <a:xfrm>
            <a:off x="16211477" y="10704567"/>
            <a:ext cx="7069500" cy="7875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. Picture with header and caption">
  <p:cSld name="CUSTOM_30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6"/>
          <p:cNvSpPr txBox="1">
            <a:spLocks noGrp="1"/>
          </p:cNvSpPr>
          <p:nvPr>
            <p:ph type="title"/>
          </p:nvPr>
        </p:nvSpPr>
        <p:spPr>
          <a:xfrm>
            <a:off x="1096992" y="768100"/>
            <a:ext cx="22184100" cy="2827500"/>
          </a:xfrm>
          <a:prstGeom prst="rect">
            <a:avLst/>
          </a:prstGeom>
        </p:spPr>
        <p:txBody>
          <a:bodyPr spcFirstLastPara="1" wrap="square" lIns="0" tIns="243750" rIns="0" bIns="24375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6"/>
          <p:cNvSpPr>
            <a:spLocks noGrp="1"/>
          </p:cNvSpPr>
          <p:nvPr>
            <p:ph type="pic" idx="2"/>
          </p:nvPr>
        </p:nvSpPr>
        <p:spPr>
          <a:xfrm>
            <a:off x="8654168" y="3730667"/>
            <a:ext cx="14626800" cy="7608000"/>
          </a:xfrm>
          <a:prstGeom prst="rect">
            <a:avLst/>
          </a:prstGeom>
          <a:noFill/>
          <a:ln>
            <a:noFill/>
          </a:ln>
        </p:spPr>
      </p:sp>
      <p:sp>
        <p:nvSpPr>
          <p:cNvPr id="188" name="Google Shape;188;p36"/>
          <p:cNvSpPr txBox="1">
            <a:spLocks noGrp="1"/>
          </p:cNvSpPr>
          <p:nvPr>
            <p:ph type="body" idx="1"/>
          </p:nvPr>
        </p:nvSpPr>
        <p:spPr>
          <a:xfrm>
            <a:off x="1096992" y="3730567"/>
            <a:ext cx="7069500" cy="76080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. Closing slide">
  <p:cSld name="CUSTOM_31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7"/>
          <p:cNvSpPr txBox="1">
            <a:spLocks noGrp="1"/>
          </p:cNvSpPr>
          <p:nvPr>
            <p:ph type="title"/>
          </p:nvPr>
        </p:nvSpPr>
        <p:spPr>
          <a:xfrm>
            <a:off x="1096992" y="3730764"/>
            <a:ext cx="18399000" cy="5072100"/>
          </a:xfrm>
          <a:prstGeom prst="rect">
            <a:avLst/>
          </a:prstGeom>
        </p:spPr>
        <p:txBody>
          <a:bodyPr spcFirstLastPara="1" wrap="square" lIns="0" tIns="0" rIns="0" bIns="26815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>
            <a:endParaRPr/>
          </a:p>
        </p:txBody>
      </p:sp>
      <p:sp>
        <p:nvSpPr>
          <p:cNvPr id="191" name="Google Shape;191;p37"/>
          <p:cNvSpPr txBox="1">
            <a:spLocks noGrp="1"/>
          </p:cNvSpPr>
          <p:nvPr>
            <p:ph type="body" idx="1"/>
          </p:nvPr>
        </p:nvSpPr>
        <p:spPr>
          <a:xfrm>
            <a:off x="1096992" y="9436600"/>
            <a:ext cx="14647500" cy="17136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. Header and subheader">
  <p:cSld name="CUSTOM_32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8"/>
          <p:cNvSpPr txBox="1">
            <a:spLocks noGrp="1"/>
          </p:cNvSpPr>
          <p:nvPr>
            <p:ph type="title"/>
          </p:nvPr>
        </p:nvSpPr>
        <p:spPr>
          <a:xfrm>
            <a:off x="1460099" y="768100"/>
            <a:ext cx="21377100" cy="2827500"/>
          </a:xfrm>
          <a:prstGeom prst="rect">
            <a:avLst/>
          </a:prstGeom>
        </p:spPr>
        <p:txBody>
          <a:bodyPr spcFirstLastPara="1" wrap="square" lIns="0" tIns="243750" rIns="0" bIns="24375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8"/>
          <p:cNvSpPr txBox="1">
            <a:spLocks noGrp="1"/>
          </p:cNvSpPr>
          <p:nvPr>
            <p:ph type="subTitle" idx="1"/>
          </p:nvPr>
        </p:nvSpPr>
        <p:spPr>
          <a:xfrm>
            <a:off x="1460100" y="3863350"/>
            <a:ext cx="21357300" cy="501300"/>
          </a:xfrm>
          <a:prstGeom prst="rect">
            <a:avLst/>
          </a:prstGeom>
        </p:spPr>
        <p:txBody>
          <a:bodyPr spcFirstLastPara="1" wrap="square" lIns="57150" tIns="85325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Font typeface="Inter Medium"/>
              <a:buNone/>
              <a:defRPr sz="45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3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8. Header">
  <p:cSld name="CUSTOM_33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9"/>
          <p:cNvSpPr txBox="1">
            <a:spLocks noGrp="1"/>
          </p:cNvSpPr>
          <p:nvPr>
            <p:ph type="title"/>
          </p:nvPr>
        </p:nvSpPr>
        <p:spPr>
          <a:xfrm>
            <a:off x="1460099" y="768100"/>
            <a:ext cx="21377100" cy="2827500"/>
          </a:xfrm>
          <a:prstGeom prst="rect">
            <a:avLst/>
          </a:prstGeom>
        </p:spPr>
        <p:txBody>
          <a:bodyPr spcFirstLastPara="1" wrap="square" lIns="0" tIns="243750" rIns="0" bIns="24375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9. Blank slide">
  <p:cSld name="CUSTOM_34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. Section header">
  <p:cSld name="CUSTOM_3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1096992" y="9436600"/>
            <a:ext cx="14647500" cy="17136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096992" y="3730764"/>
            <a:ext cx="18399000" cy="5072100"/>
          </a:xfrm>
          <a:prstGeom prst="rect">
            <a:avLst/>
          </a:prstGeom>
        </p:spPr>
        <p:txBody>
          <a:bodyPr spcFirstLastPara="1" wrap="square" lIns="0" tIns="0" rIns="0" bIns="26815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. Code">
  <p:cSld name="CUSTOM_4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1096992" y="768096"/>
            <a:ext cx="22204500" cy="2827500"/>
          </a:xfrm>
          <a:prstGeom prst="rect">
            <a:avLst/>
          </a:prstGeom>
        </p:spPr>
        <p:txBody>
          <a:bodyPr spcFirstLastPara="1" wrap="square" lIns="0" tIns="243750" rIns="0" bIns="24375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1096992" y="4998733"/>
            <a:ext cx="22204500" cy="63399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Font typeface="JetBrains Mono"/>
              <a:buChar char="●"/>
              <a:defRPr>
                <a:latin typeface="JetBrains Mono"/>
                <a:ea typeface="JetBrains Mono"/>
                <a:cs typeface="JetBrains Mono"/>
                <a:sym typeface="JetBrains Mono"/>
              </a:defRPr>
            </a:lvl1pPr>
            <a:lvl2pPr marL="914400" lvl="1" indent="-463550" rtl="0">
              <a:spcBef>
                <a:spcPts val="1600"/>
              </a:spcBef>
              <a:spcAft>
                <a:spcPts val="0"/>
              </a:spcAft>
              <a:buSzPts val="3700"/>
              <a:buFont typeface="JetBrains Mono"/>
              <a:buChar char="○"/>
              <a:defRPr>
                <a:latin typeface="JetBrains Mono"/>
                <a:ea typeface="JetBrains Mono"/>
                <a:cs typeface="JetBrains Mono"/>
                <a:sym typeface="JetBrains Mono"/>
              </a:defRPr>
            </a:lvl2pPr>
            <a:lvl3pPr marL="1371600" lvl="2" indent="-463550" rtl="0">
              <a:spcBef>
                <a:spcPts val="1600"/>
              </a:spcBef>
              <a:spcAft>
                <a:spcPts val="0"/>
              </a:spcAft>
              <a:buSzPts val="3700"/>
              <a:buFont typeface="JetBrains Mono"/>
              <a:buChar char="■"/>
              <a:defRPr>
                <a:latin typeface="JetBrains Mono"/>
                <a:ea typeface="JetBrains Mono"/>
                <a:cs typeface="JetBrains Mono"/>
                <a:sym typeface="JetBrains Mono"/>
              </a:defRPr>
            </a:lvl3pPr>
            <a:lvl4pPr marL="1828800" lvl="3" indent="-463550" rtl="0">
              <a:spcBef>
                <a:spcPts val="1600"/>
              </a:spcBef>
              <a:spcAft>
                <a:spcPts val="0"/>
              </a:spcAft>
              <a:buSzPts val="3700"/>
              <a:buFont typeface="JetBrains Mono"/>
              <a:buChar char="●"/>
              <a:defRPr>
                <a:latin typeface="JetBrains Mono"/>
                <a:ea typeface="JetBrains Mono"/>
                <a:cs typeface="JetBrains Mono"/>
                <a:sym typeface="JetBrains Mono"/>
              </a:defRPr>
            </a:lvl4pPr>
            <a:lvl5pPr marL="2286000" lvl="4" indent="-463550" rtl="0">
              <a:spcBef>
                <a:spcPts val="1600"/>
              </a:spcBef>
              <a:spcAft>
                <a:spcPts val="0"/>
              </a:spcAft>
              <a:buSzPts val="3700"/>
              <a:buFont typeface="JetBrains Mono"/>
              <a:buChar char="○"/>
              <a:defRPr>
                <a:latin typeface="JetBrains Mono"/>
                <a:ea typeface="JetBrains Mono"/>
                <a:cs typeface="JetBrains Mono"/>
                <a:sym typeface="JetBrains Mono"/>
              </a:defRPr>
            </a:lvl5pPr>
            <a:lvl6pPr marL="2743200" lvl="5" indent="-463550" rtl="0">
              <a:spcBef>
                <a:spcPts val="1600"/>
              </a:spcBef>
              <a:spcAft>
                <a:spcPts val="0"/>
              </a:spcAft>
              <a:buSzPts val="3700"/>
              <a:buFont typeface="JetBrains Mono"/>
              <a:buChar char="■"/>
              <a:defRPr>
                <a:latin typeface="JetBrains Mono"/>
                <a:ea typeface="JetBrains Mono"/>
                <a:cs typeface="JetBrains Mono"/>
                <a:sym typeface="JetBrains Mono"/>
              </a:defRPr>
            </a:lvl6pPr>
            <a:lvl7pPr marL="3200400" lvl="6" indent="-463550" rtl="0">
              <a:spcBef>
                <a:spcPts val="1600"/>
              </a:spcBef>
              <a:spcAft>
                <a:spcPts val="0"/>
              </a:spcAft>
              <a:buSzPts val="3700"/>
              <a:buFont typeface="JetBrains Mono"/>
              <a:buChar char="●"/>
              <a:defRPr>
                <a:latin typeface="JetBrains Mono"/>
                <a:ea typeface="JetBrains Mono"/>
                <a:cs typeface="JetBrains Mono"/>
                <a:sym typeface="JetBrains Mono"/>
              </a:defRPr>
            </a:lvl7pPr>
            <a:lvl8pPr marL="3657600" lvl="7" indent="-463550" rtl="0">
              <a:spcBef>
                <a:spcPts val="1600"/>
              </a:spcBef>
              <a:spcAft>
                <a:spcPts val="0"/>
              </a:spcAft>
              <a:buSzPts val="3700"/>
              <a:buFont typeface="JetBrains Mono"/>
              <a:buChar char="○"/>
              <a:defRPr>
                <a:latin typeface="JetBrains Mono"/>
                <a:ea typeface="JetBrains Mono"/>
                <a:cs typeface="JetBrains Mono"/>
                <a:sym typeface="JetBrains Mono"/>
              </a:defRPr>
            </a:lvl8pPr>
            <a:lvl9pPr marL="4114800" lvl="8" indent="-463550" rtl="0">
              <a:spcBef>
                <a:spcPts val="1600"/>
              </a:spcBef>
              <a:spcAft>
                <a:spcPts val="1600"/>
              </a:spcAft>
              <a:buSzPts val="3700"/>
              <a:buFont typeface="JetBrains Mono"/>
              <a:buChar char="■"/>
              <a:defRPr>
                <a:latin typeface="JetBrains Mono"/>
                <a:ea typeface="JetBrains Mono"/>
                <a:cs typeface="JetBrains Mono"/>
                <a:sym typeface="JetBrains Mono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ubTitle" idx="2"/>
          </p:nvPr>
        </p:nvSpPr>
        <p:spPr>
          <a:xfrm>
            <a:off x="1076297" y="3730767"/>
            <a:ext cx="22204500" cy="633900"/>
          </a:xfrm>
          <a:prstGeom prst="rect">
            <a:avLst/>
          </a:prstGeom>
        </p:spPr>
        <p:txBody>
          <a:bodyPr spcFirstLastPara="1" wrap="square" lIns="0" tIns="85325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Font typeface="Inter Medium"/>
              <a:buNone/>
              <a:defRPr sz="45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3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. Lots of code">
  <p:cSld name="CUSTOM_4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1096992" y="768096"/>
            <a:ext cx="22184100" cy="2827500"/>
          </a:xfrm>
          <a:prstGeom prst="rect">
            <a:avLst/>
          </a:prstGeom>
        </p:spPr>
        <p:txBody>
          <a:bodyPr spcFirstLastPara="1" wrap="square" lIns="0" tIns="243750" rIns="0" bIns="24375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1097005" y="3730767"/>
            <a:ext cx="22198800" cy="7607700"/>
          </a:xfrm>
          <a:prstGeom prst="rect">
            <a:avLst/>
          </a:prstGeom>
        </p:spPr>
        <p:txBody>
          <a:bodyPr spcFirstLastPara="1" wrap="square" lIns="0" tIns="390075" rIns="0" bIns="0" anchor="t" anchorCtr="0">
            <a:noAutofit/>
          </a:bodyPr>
          <a:lstStyle>
            <a:lvl1pPr marL="457200" lvl="0" indent="-361950" rtl="0">
              <a:spcBef>
                <a:spcPts val="0"/>
              </a:spcBef>
              <a:spcAft>
                <a:spcPts val="0"/>
              </a:spcAft>
              <a:buSzPts val="2100"/>
              <a:buFont typeface="JetBrains Mono"/>
              <a:buChar char="●"/>
              <a:defRPr sz="2100">
                <a:latin typeface="JetBrains Mono"/>
                <a:ea typeface="JetBrains Mono"/>
                <a:cs typeface="JetBrains Mono"/>
                <a:sym typeface="JetBrains Mono"/>
              </a:defRPr>
            </a:lvl1pPr>
            <a:lvl2pPr marL="914400" lvl="1" indent="-361950" rtl="0">
              <a:spcBef>
                <a:spcPts val="1600"/>
              </a:spcBef>
              <a:spcAft>
                <a:spcPts val="0"/>
              </a:spcAft>
              <a:buSzPts val="2100"/>
              <a:buFont typeface="JetBrains Mono"/>
              <a:buChar char="○"/>
              <a:defRPr sz="2100">
                <a:latin typeface="JetBrains Mono"/>
                <a:ea typeface="JetBrains Mono"/>
                <a:cs typeface="JetBrains Mono"/>
                <a:sym typeface="JetBrains Mono"/>
              </a:defRPr>
            </a:lvl2pPr>
            <a:lvl3pPr marL="1371600" lvl="2" indent="-361950" rtl="0">
              <a:spcBef>
                <a:spcPts val="1600"/>
              </a:spcBef>
              <a:spcAft>
                <a:spcPts val="0"/>
              </a:spcAft>
              <a:buSzPts val="2100"/>
              <a:buFont typeface="JetBrains Mono"/>
              <a:buChar char="■"/>
              <a:defRPr sz="2100">
                <a:latin typeface="JetBrains Mono"/>
                <a:ea typeface="JetBrains Mono"/>
                <a:cs typeface="JetBrains Mono"/>
                <a:sym typeface="JetBrains Mono"/>
              </a:defRPr>
            </a:lvl3pPr>
            <a:lvl4pPr marL="1828800" lvl="3" indent="-361950" rtl="0">
              <a:spcBef>
                <a:spcPts val="1600"/>
              </a:spcBef>
              <a:spcAft>
                <a:spcPts val="0"/>
              </a:spcAft>
              <a:buSzPts val="2100"/>
              <a:buFont typeface="JetBrains Mono"/>
              <a:buChar char="●"/>
              <a:defRPr sz="2100">
                <a:latin typeface="JetBrains Mono"/>
                <a:ea typeface="JetBrains Mono"/>
                <a:cs typeface="JetBrains Mono"/>
                <a:sym typeface="JetBrains Mono"/>
              </a:defRPr>
            </a:lvl4pPr>
            <a:lvl5pPr marL="2286000" lvl="4" indent="-361950" rtl="0">
              <a:spcBef>
                <a:spcPts val="1600"/>
              </a:spcBef>
              <a:spcAft>
                <a:spcPts val="0"/>
              </a:spcAft>
              <a:buSzPts val="2100"/>
              <a:buFont typeface="JetBrains Mono"/>
              <a:buChar char="○"/>
              <a:defRPr sz="2100">
                <a:latin typeface="JetBrains Mono"/>
                <a:ea typeface="JetBrains Mono"/>
                <a:cs typeface="JetBrains Mono"/>
                <a:sym typeface="JetBrains Mono"/>
              </a:defRPr>
            </a:lvl5pPr>
            <a:lvl6pPr marL="2743200" lvl="5" indent="-361950" rtl="0">
              <a:spcBef>
                <a:spcPts val="1600"/>
              </a:spcBef>
              <a:spcAft>
                <a:spcPts val="0"/>
              </a:spcAft>
              <a:buSzPts val="2100"/>
              <a:buFont typeface="JetBrains Mono"/>
              <a:buChar char="■"/>
              <a:defRPr sz="2100">
                <a:latin typeface="JetBrains Mono"/>
                <a:ea typeface="JetBrains Mono"/>
                <a:cs typeface="JetBrains Mono"/>
                <a:sym typeface="JetBrains Mono"/>
              </a:defRPr>
            </a:lvl6pPr>
            <a:lvl7pPr marL="3200400" lvl="6" indent="-361950" rtl="0">
              <a:spcBef>
                <a:spcPts val="1600"/>
              </a:spcBef>
              <a:spcAft>
                <a:spcPts val="0"/>
              </a:spcAft>
              <a:buSzPts val="2100"/>
              <a:buFont typeface="JetBrains Mono"/>
              <a:buChar char="●"/>
              <a:defRPr sz="2100">
                <a:latin typeface="JetBrains Mono"/>
                <a:ea typeface="JetBrains Mono"/>
                <a:cs typeface="JetBrains Mono"/>
                <a:sym typeface="JetBrains Mono"/>
              </a:defRPr>
            </a:lvl7pPr>
            <a:lvl8pPr marL="3657600" lvl="7" indent="-361950" rtl="0">
              <a:spcBef>
                <a:spcPts val="1600"/>
              </a:spcBef>
              <a:spcAft>
                <a:spcPts val="0"/>
              </a:spcAft>
              <a:buSzPts val="2100"/>
              <a:buFont typeface="JetBrains Mono"/>
              <a:buChar char="○"/>
              <a:defRPr sz="2100">
                <a:latin typeface="JetBrains Mono"/>
                <a:ea typeface="JetBrains Mono"/>
                <a:cs typeface="JetBrains Mono"/>
                <a:sym typeface="JetBrains Mono"/>
              </a:defRPr>
            </a:lvl8pPr>
            <a:lvl9pPr marL="4114800" lvl="8" indent="-361950" rtl="0">
              <a:spcBef>
                <a:spcPts val="1600"/>
              </a:spcBef>
              <a:spcAft>
                <a:spcPts val="1600"/>
              </a:spcAft>
              <a:buSzPts val="2100"/>
              <a:buFont typeface="JetBrains Mono"/>
              <a:buChar char="■"/>
              <a:defRPr sz="2100">
                <a:latin typeface="JetBrains Mono"/>
                <a:ea typeface="JetBrains Mono"/>
                <a:cs typeface="JetBrains Mono"/>
                <a:sym typeface="JetBrains Mo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. Main point">
  <p:cSld name="CUSTOM_5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1096992" y="4337819"/>
            <a:ext cx="22184100" cy="4437900"/>
          </a:xfrm>
          <a:prstGeom prst="rect">
            <a:avLst/>
          </a:prstGeom>
        </p:spPr>
        <p:txBody>
          <a:bodyPr spcFirstLastPara="1" wrap="square" lIns="0" tIns="243750" rIns="0" bIns="2437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. Question &amp; answer">
  <p:cSld name="CUSTOM_6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1097005" y="1901952"/>
            <a:ext cx="14647500" cy="4989600"/>
          </a:xfrm>
          <a:prstGeom prst="rect">
            <a:avLst/>
          </a:prstGeom>
        </p:spPr>
        <p:txBody>
          <a:bodyPr spcFirstLastPara="1" wrap="square" lIns="0" tIns="243750" rIns="0" bIns="243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8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8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8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8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8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8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8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title" idx="2"/>
          </p:nvPr>
        </p:nvSpPr>
        <p:spPr>
          <a:xfrm>
            <a:off x="8633306" y="6954500"/>
            <a:ext cx="14647500" cy="4383900"/>
          </a:xfrm>
          <a:prstGeom prst="rect">
            <a:avLst/>
          </a:prstGeom>
        </p:spPr>
        <p:txBody>
          <a:bodyPr spcFirstLastPara="1" wrap="square" lIns="0" tIns="243750" rIns="0" bIns="24375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800"/>
              <a:buNone/>
              <a:defRPr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8800"/>
              <a:buNone/>
              <a:defRPr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8800"/>
              <a:buNone/>
              <a:defRPr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8800"/>
              <a:buNone/>
              <a:defRPr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8800"/>
              <a:buNone/>
              <a:defRPr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8800"/>
              <a:buNone/>
              <a:defRPr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8800"/>
              <a:buNone/>
              <a:defRPr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8800"/>
              <a:buNone/>
              <a:defRPr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8800"/>
              <a:buNone/>
              <a:defRPr b="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. Text and header">
  <p:cSld name="CUSTOM_7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1097005" y="768096"/>
            <a:ext cx="22204500" cy="2827500"/>
          </a:xfrm>
          <a:prstGeom prst="rect">
            <a:avLst/>
          </a:prstGeom>
        </p:spPr>
        <p:txBody>
          <a:bodyPr spcFirstLastPara="1" wrap="square" lIns="0" tIns="243750" rIns="0" bIns="24375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096992" y="4998720"/>
            <a:ext cx="22204500" cy="63888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rtl="0">
              <a:spcBef>
                <a:spcPts val="160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rtl="0">
              <a:spcBef>
                <a:spcPts val="160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rtl="0">
              <a:spcBef>
                <a:spcPts val="160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rtl="0">
              <a:spcBef>
                <a:spcPts val="1600"/>
              </a:spcBef>
              <a:spcAft>
                <a:spcPts val="160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ubTitle" idx="2"/>
          </p:nvPr>
        </p:nvSpPr>
        <p:spPr>
          <a:xfrm>
            <a:off x="1076297" y="3730767"/>
            <a:ext cx="22204500" cy="633900"/>
          </a:xfrm>
          <a:prstGeom prst="rect">
            <a:avLst/>
          </a:prstGeom>
        </p:spPr>
        <p:txBody>
          <a:bodyPr spcFirstLastPara="1" wrap="square" lIns="0" tIns="85325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Font typeface="Inter Medium"/>
              <a:buNone/>
              <a:defRPr sz="45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3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97005" y="772698"/>
            <a:ext cx="22446900" cy="28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3750" rIns="0" bIns="24375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Inter"/>
              <a:buNone/>
              <a:defRPr sz="88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Inter"/>
              <a:buNone/>
              <a:defRPr sz="88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Inter"/>
              <a:buNone/>
              <a:defRPr sz="88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Inter"/>
              <a:buNone/>
              <a:defRPr sz="88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Inter"/>
              <a:buNone/>
              <a:defRPr sz="88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Inter"/>
              <a:buNone/>
              <a:defRPr sz="88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Inter"/>
              <a:buNone/>
              <a:defRPr sz="88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Inter"/>
              <a:buNone/>
              <a:defRPr sz="88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Inter"/>
              <a:buNone/>
              <a:defRPr sz="88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96992" y="4364733"/>
            <a:ext cx="22446900" cy="69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5025" rIns="0" bIns="0" anchor="t" anchorCtr="0">
            <a:noAutofit/>
          </a:bodyPr>
          <a:lstStyle>
            <a:lvl1pPr marL="457200" lvl="0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Open Sans"/>
              <a:buChar char="●"/>
              <a:defRPr sz="3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4635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Open Sans"/>
              <a:buChar char="○"/>
              <a:defRPr sz="3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4635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Open Sans"/>
              <a:buChar char="■"/>
              <a:defRPr sz="3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4635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Open Sans"/>
              <a:buChar char="●"/>
              <a:defRPr sz="3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4635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Open Sans"/>
              <a:buChar char="○"/>
              <a:defRPr sz="3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4635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Open Sans"/>
              <a:buChar char="■"/>
              <a:defRPr sz="3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4635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Open Sans"/>
              <a:buChar char="●"/>
              <a:defRPr sz="3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4635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Open Sans"/>
              <a:buChar char="○"/>
              <a:defRPr sz="3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4635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700"/>
              <a:buFont typeface="Open Sans"/>
              <a:buChar char="■"/>
              <a:defRPr sz="3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1818221" y="10972800"/>
            <a:ext cx="14628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3750" rIns="0" bIns="243750" anchor="ctr" anchorCtr="0">
            <a:noAutofit/>
          </a:bodyPr>
          <a:lstStyle>
            <a:lvl1pPr lvl="0" algn="r">
              <a:buNone/>
              <a:defRPr sz="2700">
                <a:solidFill>
                  <a:schemeClr val="dk2"/>
                </a:solidFill>
              </a:defRPr>
            </a:lvl1pPr>
            <a:lvl2pPr lvl="1" algn="r">
              <a:buNone/>
              <a:defRPr sz="2700">
                <a:solidFill>
                  <a:schemeClr val="dk2"/>
                </a:solidFill>
              </a:defRPr>
            </a:lvl2pPr>
            <a:lvl3pPr lvl="2" algn="r">
              <a:buNone/>
              <a:defRPr sz="2700">
                <a:solidFill>
                  <a:schemeClr val="dk2"/>
                </a:solidFill>
              </a:defRPr>
            </a:lvl3pPr>
            <a:lvl4pPr lvl="3" algn="r">
              <a:buNone/>
              <a:defRPr sz="2700">
                <a:solidFill>
                  <a:schemeClr val="dk2"/>
                </a:solidFill>
              </a:defRPr>
            </a:lvl4pPr>
            <a:lvl5pPr lvl="4" algn="r">
              <a:buNone/>
              <a:defRPr sz="2700">
                <a:solidFill>
                  <a:schemeClr val="dk2"/>
                </a:solidFill>
              </a:defRPr>
            </a:lvl5pPr>
            <a:lvl6pPr lvl="5" algn="r">
              <a:buNone/>
              <a:defRPr sz="2700">
                <a:solidFill>
                  <a:schemeClr val="dk2"/>
                </a:solidFill>
              </a:defRPr>
            </a:lvl6pPr>
            <a:lvl7pPr lvl="6" algn="r">
              <a:buNone/>
              <a:defRPr sz="2700">
                <a:solidFill>
                  <a:schemeClr val="dk2"/>
                </a:solidFill>
              </a:defRPr>
            </a:lvl7pPr>
            <a:lvl8pPr lvl="7" algn="r">
              <a:buNone/>
              <a:defRPr sz="2700">
                <a:solidFill>
                  <a:schemeClr val="dk2"/>
                </a:solidFill>
              </a:defRPr>
            </a:lvl8pPr>
            <a:lvl9pPr lvl="8" algn="r">
              <a:buNone/>
              <a:defRPr sz="27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0">
          <p15:clr>
            <a:srgbClr val="EA4335"/>
          </p15:clr>
        </p15:guide>
        <p15:guide id="2" pos="680">
          <p15:clr>
            <a:srgbClr val="EA4335"/>
          </p15:clr>
        </p15:guide>
        <p15:guide id="3" pos="2678">
          <p15:clr>
            <a:srgbClr val="EA4335"/>
          </p15:clr>
        </p15:guide>
        <p15:guide id="4" pos="3082">
          <p15:clr>
            <a:srgbClr val="EA4335"/>
          </p15:clr>
        </p15:guide>
        <p15:guide id="5" pos="5080">
          <p15:clr>
            <a:srgbClr val="EA4335"/>
          </p15:clr>
        </p15:guide>
        <p15:guide id="6" pos="5478">
          <p15:clr>
            <a:srgbClr val="EA4335"/>
          </p15:clr>
        </p15:guide>
        <p15:guide id="7" pos="7476">
          <p15:clr>
            <a:srgbClr val="EA4335"/>
          </p15:clr>
        </p15:guide>
        <p15:guide id="8" pos="7880">
          <p15:clr>
            <a:srgbClr val="EA4335"/>
          </p15:clr>
        </p15:guide>
        <p15:guide id="9" pos="9878">
          <p15:clr>
            <a:srgbClr val="EA4335"/>
          </p15:clr>
        </p15:guide>
        <p15:guide id="10" pos="10276">
          <p15:clr>
            <a:srgbClr val="EA4335"/>
          </p15:clr>
        </p15:guide>
        <p15:guide id="11" pos="12275">
          <p15:clr>
            <a:srgbClr val="EA4335"/>
          </p15:clr>
        </p15:guide>
        <p15:guide id="12" pos="12678">
          <p15:clr>
            <a:srgbClr val="EA4335"/>
          </p15:clr>
        </p15:guide>
        <p15:guide id="13" pos="14676">
          <p15:clr>
            <a:srgbClr val="EA4335"/>
          </p15:clr>
        </p15:guide>
        <p15:guide id="14" orient="horz" pos="1117">
          <p15:clr>
            <a:srgbClr val="EA4335"/>
          </p15:clr>
        </p15:guide>
        <p15:guide id="15" orient="horz" pos="1521">
          <p15:clr>
            <a:srgbClr val="EA4335"/>
          </p15:clr>
        </p15:guide>
        <p15:guide id="16" orient="horz" pos="1918">
          <p15:clr>
            <a:srgbClr val="EA4335"/>
          </p15:clr>
        </p15:guide>
        <p15:guide id="17" orient="horz" pos="2321">
          <p15:clr>
            <a:srgbClr val="EA4335"/>
          </p15:clr>
        </p15:guide>
        <p15:guide id="18" orient="horz" pos="2719">
          <p15:clr>
            <a:srgbClr val="1C4587"/>
          </p15:clr>
        </p15:guide>
        <p15:guide id="19" orient="horz" pos="3116">
          <p15:clr>
            <a:srgbClr val="EA4335"/>
          </p15:clr>
        </p15:guide>
        <p15:guide id="20" orient="horz" pos="3519">
          <p15:clr>
            <a:srgbClr val="EA4335"/>
          </p15:clr>
        </p15:guide>
        <p15:guide id="21" orient="horz" pos="3917">
          <p15:clr>
            <a:srgbClr val="EA4335"/>
          </p15:clr>
        </p15:guide>
        <p15:guide id="22" orient="horz" pos="4320">
          <p15:clr>
            <a:srgbClr val="EA4335"/>
          </p15:clr>
        </p15:guide>
        <p15:guide id="23" orient="horz" pos="4717">
          <p15:clr>
            <a:srgbClr val="EA4335"/>
          </p15:clr>
        </p15:guide>
        <p15:guide id="24" orient="horz" pos="5115">
          <p15:clr>
            <a:srgbClr val="EA4335"/>
          </p15:clr>
        </p15:guide>
        <p15:guide id="25" orient="horz" pos="5518">
          <p15:clr>
            <a:srgbClr val="EA4335"/>
          </p15:clr>
        </p15:guide>
        <p15:guide id="26" orient="horz" pos="5921">
          <p15:clr>
            <a:srgbClr val="EA4335"/>
          </p15:clr>
        </p15:guide>
        <p15:guide id="27" orient="horz" pos="6319">
          <p15:clr>
            <a:srgbClr val="EA4335"/>
          </p15:clr>
        </p15:guide>
        <p15:guide id="28" orient="horz" pos="6716">
          <p15:clr>
            <a:srgbClr val="EA4335"/>
          </p15:clr>
        </p15:guide>
        <p15:guide id="29" orient="horz" pos="7119">
          <p15:clr>
            <a:srgbClr val="EA4335"/>
          </p15:clr>
        </p15:guide>
        <p15:guide id="30" orient="horz" pos="752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2"/>
          <p:cNvSpPr txBox="1">
            <a:spLocks noGrp="1"/>
          </p:cNvSpPr>
          <p:nvPr>
            <p:ph type="title"/>
          </p:nvPr>
        </p:nvSpPr>
        <p:spPr>
          <a:xfrm>
            <a:off x="1079000" y="3685025"/>
            <a:ext cx="19983000" cy="5438400"/>
          </a:xfrm>
          <a:prstGeom prst="rect">
            <a:avLst/>
          </a:prstGeom>
        </p:spPr>
        <p:txBody>
          <a:bodyPr spcFirstLastPara="1" wrap="square" lIns="0" tIns="243750" rIns="0" bIns="243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0"/>
              <a:t>Improve your developer life 2.0</a:t>
            </a:r>
            <a:endParaRPr sz="14000"/>
          </a:p>
        </p:txBody>
      </p:sp>
      <p:sp>
        <p:nvSpPr>
          <p:cNvPr id="204" name="Google Shape;204;p42"/>
          <p:cNvSpPr txBox="1">
            <a:spLocks noGrp="1"/>
          </p:cNvSpPr>
          <p:nvPr>
            <p:ph type="body" idx="1"/>
          </p:nvPr>
        </p:nvSpPr>
        <p:spPr>
          <a:xfrm>
            <a:off x="951098" y="874275"/>
            <a:ext cx="7113900" cy="23415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Challenge for HackaTUM 2023</a:t>
            </a:r>
            <a:endParaRPr/>
          </a:p>
        </p:txBody>
      </p:sp>
      <p:sp>
        <p:nvSpPr>
          <p:cNvPr id="205" name="Google Shape;205;p42"/>
          <p:cNvSpPr txBox="1">
            <a:spLocks noGrp="1"/>
          </p:cNvSpPr>
          <p:nvPr>
            <p:ph type="body" idx="2"/>
          </p:nvPr>
        </p:nvSpPr>
        <p:spPr>
          <a:xfrm>
            <a:off x="2692325" y="11407775"/>
            <a:ext cx="14647500" cy="10686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None/>
            </a:pPr>
            <a:r>
              <a:rPr lang="en"/>
              <a:t>Helena Klause, ML Engineer @ JetBrains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69413" y="1651175"/>
            <a:ext cx="10832924" cy="1167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43"/>
          <p:cNvSpPr txBox="1">
            <a:spLocks noGrp="1"/>
          </p:cNvSpPr>
          <p:nvPr>
            <p:ph type="title"/>
          </p:nvPr>
        </p:nvSpPr>
        <p:spPr>
          <a:xfrm>
            <a:off x="1096992" y="768100"/>
            <a:ext cx="22184100" cy="2827500"/>
          </a:xfrm>
          <a:prstGeom prst="rect">
            <a:avLst/>
          </a:prstGeom>
        </p:spPr>
        <p:txBody>
          <a:bodyPr spcFirstLastPara="1" wrap="square" lIns="0" tIns="243750" rIns="0" bIns="2437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JetBrains: The Drive to Develop</a:t>
            </a:r>
            <a:endParaRPr/>
          </a:p>
        </p:txBody>
      </p:sp>
      <p:sp>
        <p:nvSpPr>
          <p:cNvPr id="212" name="Google Shape;212;p43"/>
          <p:cNvSpPr txBox="1">
            <a:spLocks noGrp="1"/>
          </p:cNvSpPr>
          <p:nvPr>
            <p:ph type="body" idx="1"/>
          </p:nvPr>
        </p:nvSpPr>
        <p:spPr>
          <a:xfrm>
            <a:off x="1097000" y="4696175"/>
            <a:ext cx="16176300" cy="76080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/>
              <a:t>We make professional software development a more productive and enjoyable experience. </a:t>
            </a:r>
            <a:endParaRPr sz="6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/>
              <a:t>Code is our passion.</a:t>
            </a:r>
            <a:endParaRPr sz="6800"/>
          </a:p>
        </p:txBody>
      </p:sp>
      <p:pic>
        <p:nvPicPr>
          <p:cNvPr id="213" name="Google Shape;21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16729" y="9016475"/>
            <a:ext cx="1009650" cy="101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4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9347" y="6737351"/>
            <a:ext cx="21578258" cy="4355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44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1927" y="6337300"/>
            <a:ext cx="22206747" cy="30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4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82279" y="7099300"/>
            <a:ext cx="21229089" cy="4259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44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9230" y="6197600"/>
            <a:ext cx="22206741" cy="25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44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1456" y="2214179"/>
            <a:ext cx="22522478" cy="5911258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44"/>
          <p:cNvSpPr/>
          <p:nvPr/>
        </p:nvSpPr>
        <p:spPr>
          <a:xfrm>
            <a:off x="1980704" y="11557000"/>
            <a:ext cx="8382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IntelliJ IDEA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4"/>
          <p:cNvSpPr/>
          <p:nvPr/>
        </p:nvSpPr>
        <p:spPr>
          <a:xfrm>
            <a:off x="4951761" y="11557000"/>
            <a:ext cx="7746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ReSharper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44"/>
          <p:cNvSpPr/>
          <p:nvPr/>
        </p:nvSpPr>
        <p:spPr>
          <a:xfrm>
            <a:off x="5992900" y="11557000"/>
            <a:ext cx="6603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dotTrace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44"/>
          <p:cNvSpPr/>
          <p:nvPr/>
        </p:nvSpPr>
        <p:spPr>
          <a:xfrm>
            <a:off x="6970556" y="11557000"/>
            <a:ext cx="7110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TeamCity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44"/>
          <p:cNvSpPr/>
          <p:nvPr/>
        </p:nvSpPr>
        <p:spPr>
          <a:xfrm>
            <a:off x="8900473" y="11557000"/>
            <a:ext cx="7491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RubyMine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44"/>
          <p:cNvSpPr/>
          <p:nvPr/>
        </p:nvSpPr>
        <p:spPr>
          <a:xfrm>
            <a:off x="9916219" y="11557000"/>
            <a:ext cx="6858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MPS</a:t>
            </a:r>
            <a:b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YouTrack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4"/>
          <p:cNvSpPr/>
          <p:nvPr/>
        </p:nvSpPr>
        <p:spPr>
          <a:xfrm>
            <a:off x="10843087" y="11557000"/>
            <a:ext cx="787500" cy="1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WebStorm</a:t>
            </a:r>
            <a:b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PhpStorm</a:t>
            </a:r>
            <a:b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PyCharm</a:t>
            </a:r>
            <a:b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dotCover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44"/>
          <p:cNvSpPr/>
          <p:nvPr/>
        </p:nvSpPr>
        <p:spPr>
          <a:xfrm>
            <a:off x="11884226" y="11557000"/>
            <a:ext cx="6222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dotPeek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4"/>
          <p:cNvSpPr/>
          <p:nvPr/>
        </p:nvSpPr>
        <p:spPr>
          <a:xfrm>
            <a:off x="12963456" y="11557000"/>
            <a:ext cx="4572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Kotlin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4"/>
          <p:cNvSpPr/>
          <p:nvPr/>
        </p:nvSpPr>
        <p:spPr>
          <a:xfrm>
            <a:off x="14741011" y="11557000"/>
            <a:ext cx="8382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dotMemory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44"/>
          <p:cNvSpPr/>
          <p:nvPr/>
        </p:nvSpPr>
        <p:spPr>
          <a:xfrm>
            <a:off x="15604395" y="11557000"/>
            <a:ext cx="1053600" cy="1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ReSharper C++</a:t>
            </a:r>
            <a:b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CLion</a:t>
            </a:r>
            <a:b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DataGrip</a:t>
            </a:r>
            <a:b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Hub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44"/>
          <p:cNvSpPr/>
          <p:nvPr/>
        </p:nvSpPr>
        <p:spPr>
          <a:xfrm>
            <a:off x="16683625" y="11557000"/>
            <a:ext cx="863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JetBrains</a:t>
            </a:r>
            <a:b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Rider</a:t>
            </a:r>
            <a:b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ToolboxApp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44"/>
          <p:cNvSpPr/>
          <p:nvPr/>
        </p:nvSpPr>
        <p:spPr>
          <a:xfrm>
            <a:off x="17788249" y="11557000"/>
            <a:ext cx="6093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GoLand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44"/>
          <p:cNvSpPr/>
          <p:nvPr/>
        </p:nvSpPr>
        <p:spPr>
          <a:xfrm>
            <a:off x="18651633" y="11557000"/>
            <a:ext cx="8889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Datalore</a:t>
            </a:r>
            <a:b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Marketplace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44"/>
          <p:cNvSpPr/>
          <p:nvPr/>
        </p:nvSpPr>
        <p:spPr>
          <a:xfrm>
            <a:off x="19718166" y="11557000"/>
            <a:ext cx="685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Space</a:t>
            </a:r>
            <a:b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JetBrains</a:t>
            </a:r>
            <a:b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Academy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44"/>
          <p:cNvSpPr/>
          <p:nvPr/>
        </p:nvSpPr>
        <p:spPr>
          <a:xfrm>
            <a:off x="20695821" y="11557000"/>
            <a:ext cx="6729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Ktor</a:t>
            </a:r>
            <a:b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Code</a:t>
            </a:r>
            <a:b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Me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44"/>
          <p:cNvSpPr/>
          <p:nvPr/>
        </p:nvSpPr>
        <p:spPr>
          <a:xfrm>
            <a:off x="21521115" y="11557000"/>
            <a:ext cx="977700" cy="11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DataSpel</a:t>
            </a:r>
            <a:b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Qodana</a:t>
            </a:r>
            <a:b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Compose</a:t>
            </a:r>
            <a:b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Multiplatform</a:t>
            </a:r>
            <a:b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Fleet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44"/>
          <p:cNvSpPr/>
          <p:nvPr/>
        </p:nvSpPr>
        <p:spPr>
          <a:xfrm>
            <a:off x="22613042" y="11557000"/>
            <a:ext cx="761700" cy="16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Aqua</a:t>
            </a:r>
            <a:b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RiderFlow</a:t>
            </a:r>
            <a:b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Writerside</a:t>
            </a:r>
            <a:b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Toolbox</a:t>
            </a:r>
            <a:b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Enterprise</a:t>
            </a:r>
            <a:b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License</a:t>
            </a:r>
            <a:b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Vault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44"/>
          <p:cNvSpPr/>
          <p:nvPr/>
        </p:nvSpPr>
        <p:spPr>
          <a:xfrm>
            <a:off x="1028443" y="6337300"/>
            <a:ext cx="596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rgbClr val="7D7D7D"/>
                </a:solidFill>
                <a:latin typeface="Open Sans"/>
                <a:ea typeface="Open Sans"/>
                <a:cs typeface="Open Sans"/>
                <a:sym typeface="Open Sans"/>
              </a:rPr>
              <a:t>2000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44"/>
          <p:cNvSpPr/>
          <p:nvPr/>
        </p:nvSpPr>
        <p:spPr>
          <a:xfrm>
            <a:off x="2018795" y="6337300"/>
            <a:ext cx="596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2001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44"/>
          <p:cNvSpPr/>
          <p:nvPr/>
        </p:nvSpPr>
        <p:spPr>
          <a:xfrm>
            <a:off x="2996450" y="6337300"/>
            <a:ext cx="596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rgbClr val="7D7D7D"/>
                </a:solidFill>
                <a:latin typeface="Open Sans"/>
                <a:ea typeface="Open Sans"/>
                <a:cs typeface="Open Sans"/>
                <a:sym typeface="Open Sans"/>
              </a:rPr>
              <a:t>2002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44"/>
          <p:cNvSpPr/>
          <p:nvPr/>
        </p:nvSpPr>
        <p:spPr>
          <a:xfrm>
            <a:off x="3986802" y="6337300"/>
            <a:ext cx="596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rgbClr val="7D7D7D"/>
                </a:solidFill>
                <a:latin typeface="Open Sans"/>
                <a:ea typeface="Open Sans"/>
                <a:cs typeface="Open Sans"/>
                <a:sym typeface="Open Sans"/>
              </a:rPr>
              <a:t>2003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44"/>
          <p:cNvSpPr/>
          <p:nvPr/>
        </p:nvSpPr>
        <p:spPr>
          <a:xfrm>
            <a:off x="4964458" y="6337300"/>
            <a:ext cx="596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2004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44"/>
          <p:cNvSpPr/>
          <p:nvPr/>
        </p:nvSpPr>
        <p:spPr>
          <a:xfrm>
            <a:off x="5954810" y="6337300"/>
            <a:ext cx="596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2005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44"/>
          <p:cNvSpPr/>
          <p:nvPr/>
        </p:nvSpPr>
        <p:spPr>
          <a:xfrm>
            <a:off x="6945162" y="6337300"/>
            <a:ext cx="596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2006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44"/>
          <p:cNvSpPr/>
          <p:nvPr/>
        </p:nvSpPr>
        <p:spPr>
          <a:xfrm>
            <a:off x="7922818" y="6337300"/>
            <a:ext cx="596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rgbClr val="7D7D7D"/>
                </a:solidFill>
                <a:latin typeface="Open Sans"/>
                <a:ea typeface="Open Sans"/>
                <a:cs typeface="Open Sans"/>
                <a:sym typeface="Open Sans"/>
              </a:rPr>
              <a:t>2007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44"/>
          <p:cNvSpPr/>
          <p:nvPr/>
        </p:nvSpPr>
        <p:spPr>
          <a:xfrm>
            <a:off x="8913170" y="6337300"/>
            <a:ext cx="596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2008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44"/>
          <p:cNvSpPr/>
          <p:nvPr/>
        </p:nvSpPr>
        <p:spPr>
          <a:xfrm>
            <a:off x="9890825" y="6337300"/>
            <a:ext cx="596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2009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44"/>
          <p:cNvSpPr/>
          <p:nvPr/>
        </p:nvSpPr>
        <p:spPr>
          <a:xfrm>
            <a:off x="10881177" y="6337300"/>
            <a:ext cx="596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2010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44"/>
          <p:cNvSpPr/>
          <p:nvPr/>
        </p:nvSpPr>
        <p:spPr>
          <a:xfrm>
            <a:off x="11871529" y="6337300"/>
            <a:ext cx="596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2011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44"/>
          <p:cNvSpPr/>
          <p:nvPr/>
        </p:nvSpPr>
        <p:spPr>
          <a:xfrm>
            <a:off x="12849185" y="6337300"/>
            <a:ext cx="596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2012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44"/>
          <p:cNvSpPr/>
          <p:nvPr/>
        </p:nvSpPr>
        <p:spPr>
          <a:xfrm>
            <a:off x="13839537" y="6337300"/>
            <a:ext cx="596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rgbClr val="7D7D7D"/>
                </a:solidFill>
                <a:latin typeface="Open Sans"/>
                <a:ea typeface="Open Sans"/>
                <a:cs typeface="Open Sans"/>
                <a:sym typeface="Open Sans"/>
              </a:rPr>
              <a:t>2013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44"/>
          <p:cNvSpPr/>
          <p:nvPr/>
        </p:nvSpPr>
        <p:spPr>
          <a:xfrm>
            <a:off x="14817192" y="6337300"/>
            <a:ext cx="596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2014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44"/>
          <p:cNvSpPr/>
          <p:nvPr/>
        </p:nvSpPr>
        <p:spPr>
          <a:xfrm>
            <a:off x="15807545" y="6337300"/>
            <a:ext cx="596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2014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44"/>
          <p:cNvSpPr/>
          <p:nvPr/>
        </p:nvSpPr>
        <p:spPr>
          <a:xfrm>
            <a:off x="16785200" y="6337300"/>
            <a:ext cx="596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2016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44"/>
          <p:cNvSpPr/>
          <p:nvPr/>
        </p:nvSpPr>
        <p:spPr>
          <a:xfrm>
            <a:off x="17775552" y="6337300"/>
            <a:ext cx="596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2017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44"/>
          <p:cNvSpPr/>
          <p:nvPr/>
        </p:nvSpPr>
        <p:spPr>
          <a:xfrm>
            <a:off x="18765904" y="6337300"/>
            <a:ext cx="596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2018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44"/>
          <p:cNvSpPr/>
          <p:nvPr/>
        </p:nvSpPr>
        <p:spPr>
          <a:xfrm>
            <a:off x="19743560" y="6337300"/>
            <a:ext cx="596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2019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44"/>
          <p:cNvSpPr/>
          <p:nvPr/>
        </p:nvSpPr>
        <p:spPr>
          <a:xfrm>
            <a:off x="20733912" y="6337300"/>
            <a:ext cx="596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2020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44"/>
          <p:cNvSpPr/>
          <p:nvPr/>
        </p:nvSpPr>
        <p:spPr>
          <a:xfrm>
            <a:off x="21711567" y="6337300"/>
            <a:ext cx="596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2021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44"/>
          <p:cNvSpPr/>
          <p:nvPr/>
        </p:nvSpPr>
        <p:spPr>
          <a:xfrm>
            <a:off x="22701919" y="6337300"/>
            <a:ext cx="596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2022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44"/>
          <p:cNvSpPr/>
          <p:nvPr/>
        </p:nvSpPr>
        <p:spPr>
          <a:xfrm>
            <a:off x="1028443" y="1168400"/>
            <a:ext cx="10804800" cy="3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2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b="1" i="0" u="none" strike="noStrike" cap="none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Our History</a:t>
            </a:r>
            <a:endParaRPr sz="8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44"/>
          <p:cNvSpPr/>
          <p:nvPr/>
        </p:nvSpPr>
        <p:spPr>
          <a:xfrm>
            <a:off x="17229589" y="1104900"/>
            <a:ext cx="5688300" cy="3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4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b="1" i="0" u="none" strike="noStrike" cap="none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15.9M+</a:t>
            </a:r>
            <a:br>
              <a:rPr lang="en" sz="8800" b="1" i="0" u="none" strike="noStrike" cap="none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rPr>
            </a:br>
            <a:r>
              <a:rPr lang="en" sz="3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users</a:t>
            </a:r>
            <a:endParaRPr sz="8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5"/>
          <p:cNvSpPr txBox="1">
            <a:spLocks noGrp="1"/>
          </p:cNvSpPr>
          <p:nvPr>
            <p:ph type="title"/>
          </p:nvPr>
        </p:nvSpPr>
        <p:spPr>
          <a:xfrm>
            <a:off x="1460099" y="768100"/>
            <a:ext cx="21377100" cy="2827500"/>
          </a:xfrm>
          <a:prstGeom prst="rect">
            <a:avLst/>
          </a:prstGeom>
        </p:spPr>
        <p:txBody>
          <a:bodyPr spcFirstLastPara="1" wrap="square" lIns="0" tIns="243750" rIns="0" bIns="2437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JetBrains by the numbers</a:t>
            </a:r>
            <a:endParaRPr/>
          </a:p>
        </p:txBody>
      </p:sp>
      <p:pic>
        <p:nvPicPr>
          <p:cNvPr id="272" name="Google Shape;272;p4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09000" y="0"/>
            <a:ext cx="11868898" cy="135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5"/>
          <p:cNvSpPr txBox="1"/>
          <p:nvPr/>
        </p:nvSpPr>
        <p:spPr>
          <a:xfrm>
            <a:off x="1460100" y="7776900"/>
            <a:ext cx="4083600" cy="46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b="1"/>
              <a:t>1.5M+</a:t>
            </a:r>
            <a:endParaRPr sz="7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b="1"/>
              <a:t>—</a:t>
            </a:r>
            <a:br>
              <a:rPr lang="en" sz="7000" b="1"/>
            </a:br>
            <a:r>
              <a:rPr lang="en" sz="3000">
                <a:solidFill>
                  <a:schemeClr val="dk1"/>
                </a:solidFill>
              </a:rPr>
              <a:t>students in academia received a complimentary JetBrains Educational Pack.</a:t>
            </a:r>
            <a:endParaRPr sz="4800" b="1"/>
          </a:p>
        </p:txBody>
      </p:sp>
      <p:sp>
        <p:nvSpPr>
          <p:cNvPr id="274" name="Google Shape;274;p45"/>
          <p:cNvSpPr txBox="1"/>
          <p:nvPr/>
        </p:nvSpPr>
        <p:spPr>
          <a:xfrm>
            <a:off x="11312500" y="7776900"/>
            <a:ext cx="4083600" cy="46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b="1"/>
              <a:t>871K+</a:t>
            </a:r>
            <a:endParaRPr sz="7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b="1"/>
              <a:t>—</a:t>
            </a:r>
            <a:br>
              <a:rPr lang="en" sz="7000" b="1"/>
            </a:br>
            <a:r>
              <a:rPr lang="en" sz="3000">
                <a:solidFill>
                  <a:schemeClr val="dk1"/>
                </a:solidFill>
              </a:rPr>
              <a:t>students received a special discount for their JetBrains licenses renewal upon graduating.</a:t>
            </a:r>
            <a:endParaRPr sz="4800" b="1"/>
          </a:p>
        </p:txBody>
      </p:sp>
      <p:sp>
        <p:nvSpPr>
          <p:cNvPr id="275" name="Google Shape;275;p45"/>
          <p:cNvSpPr txBox="1"/>
          <p:nvPr/>
        </p:nvSpPr>
        <p:spPr>
          <a:xfrm>
            <a:off x="6386300" y="7776900"/>
            <a:ext cx="4083600" cy="46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b="1"/>
              <a:t>91K+</a:t>
            </a:r>
            <a:endParaRPr sz="7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b="1"/>
              <a:t>—</a:t>
            </a:r>
            <a:br>
              <a:rPr lang="en" sz="7000" b="1"/>
            </a:br>
            <a:r>
              <a:rPr lang="en" sz="3000">
                <a:solidFill>
                  <a:schemeClr val="dk1"/>
                </a:solidFill>
              </a:rPr>
              <a:t>teachers in academia received a complimentary JetBrains Educational Pack.</a:t>
            </a:r>
            <a:endParaRPr sz="4800" b="1"/>
          </a:p>
        </p:txBody>
      </p:sp>
      <p:sp>
        <p:nvSpPr>
          <p:cNvPr id="276" name="Google Shape;276;p45"/>
          <p:cNvSpPr txBox="1"/>
          <p:nvPr/>
        </p:nvSpPr>
        <p:spPr>
          <a:xfrm>
            <a:off x="1460100" y="4136225"/>
            <a:ext cx="4083600" cy="2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b="1"/>
              <a:t>1.9K+</a:t>
            </a:r>
            <a:endParaRPr sz="7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b="1"/>
              <a:t>—</a:t>
            </a:r>
            <a:br>
              <a:rPr lang="en" sz="7000" b="1"/>
            </a:br>
            <a:r>
              <a:rPr lang="en" sz="3000">
                <a:solidFill>
                  <a:schemeClr val="dk1"/>
                </a:solidFill>
              </a:rPr>
              <a:t>JetBrainers</a:t>
            </a:r>
            <a:endParaRPr sz="4800" b="1"/>
          </a:p>
        </p:txBody>
      </p:sp>
      <p:sp>
        <p:nvSpPr>
          <p:cNvPr id="277" name="Google Shape;277;p45"/>
          <p:cNvSpPr txBox="1"/>
          <p:nvPr/>
        </p:nvSpPr>
        <p:spPr>
          <a:xfrm>
            <a:off x="6386300" y="4136225"/>
            <a:ext cx="40836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b="1"/>
              <a:t>12</a:t>
            </a:r>
            <a:endParaRPr sz="7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b="1"/>
              <a:t>—</a:t>
            </a:r>
            <a:br>
              <a:rPr lang="en" sz="7000" b="1"/>
            </a:br>
            <a:r>
              <a:rPr lang="en" sz="3000">
                <a:solidFill>
                  <a:schemeClr val="dk1"/>
                </a:solidFill>
              </a:rPr>
              <a:t>offices, including Munich and Berlin!</a:t>
            </a:r>
            <a:endParaRPr sz="48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6"/>
          <p:cNvSpPr txBox="1">
            <a:spLocks noGrp="1"/>
          </p:cNvSpPr>
          <p:nvPr>
            <p:ph type="title"/>
          </p:nvPr>
        </p:nvSpPr>
        <p:spPr>
          <a:xfrm>
            <a:off x="1096992" y="4337819"/>
            <a:ext cx="22184100" cy="4437900"/>
          </a:xfrm>
          <a:prstGeom prst="rect">
            <a:avLst/>
          </a:prstGeom>
        </p:spPr>
        <p:txBody>
          <a:bodyPr spcFirstLastPara="1" wrap="square" lIns="0" tIns="243750" rIns="0" bIns="243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want to help developers,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track is for you!</a:t>
            </a:r>
            <a:endParaRPr/>
          </a:p>
        </p:txBody>
      </p:sp>
      <p:pic>
        <p:nvPicPr>
          <p:cNvPr id="283" name="Google Shape;283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1926" y="9157880"/>
            <a:ext cx="36576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024350" y="9157867"/>
            <a:ext cx="36576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7"/>
          <p:cNvSpPr txBox="1">
            <a:spLocks noGrp="1"/>
          </p:cNvSpPr>
          <p:nvPr>
            <p:ph type="body" idx="1"/>
          </p:nvPr>
        </p:nvSpPr>
        <p:spPr>
          <a:xfrm>
            <a:off x="1460100" y="4998725"/>
            <a:ext cx="21841500" cy="63399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/>
          <a:p>
            <a:pPr marL="457200" lvl="0" indent="-577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500"/>
              <a:buChar char="●"/>
            </a:pPr>
            <a:r>
              <a:rPr lang="en" sz="5500"/>
              <a:t>Test routine creator</a:t>
            </a:r>
            <a:endParaRPr sz="5500"/>
          </a:p>
          <a:p>
            <a:pPr marL="457200" lvl="0" indent="-577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500"/>
              <a:buChar char="●"/>
            </a:pPr>
            <a:r>
              <a:rPr lang="en" sz="5500"/>
              <a:t>Code review helper</a:t>
            </a:r>
            <a:endParaRPr sz="5500"/>
          </a:p>
          <a:p>
            <a:pPr marL="457200" lvl="0" indent="-577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500"/>
              <a:buChar char="●"/>
            </a:pPr>
            <a:r>
              <a:rPr lang="en" sz="5500"/>
              <a:t>Git command suggester</a:t>
            </a:r>
            <a:endParaRPr sz="5500"/>
          </a:p>
          <a:p>
            <a:pPr marL="457200" lvl="0" indent="-577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500"/>
              <a:buChar char="●"/>
            </a:pPr>
            <a:r>
              <a:rPr lang="en" sz="5500"/>
              <a:t>Refactoring suggester</a:t>
            </a:r>
            <a:endParaRPr sz="5500"/>
          </a:p>
          <a:p>
            <a:pPr marL="457200" lvl="0" indent="-577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500"/>
              <a:buChar char="●"/>
            </a:pPr>
            <a:r>
              <a:rPr lang="en" sz="5500"/>
              <a:t>Code readability checker</a:t>
            </a:r>
            <a:endParaRPr sz="5500"/>
          </a:p>
        </p:txBody>
      </p:sp>
      <p:sp>
        <p:nvSpPr>
          <p:cNvPr id="290" name="Google Shape;290;p47"/>
          <p:cNvSpPr txBox="1">
            <a:spLocks noGrp="1"/>
          </p:cNvSpPr>
          <p:nvPr>
            <p:ph type="title"/>
          </p:nvPr>
        </p:nvSpPr>
        <p:spPr>
          <a:xfrm>
            <a:off x="1460099" y="768100"/>
            <a:ext cx="21377100" cy="2827500"/>
          </a:xfrm>
          <a:prstGeom prst="rect">
            <a:avLst/>
          </a:prstGeom>
        </p:spPr>
        <p:txBody>
          <a:bodyPr spcFirstLastPara="1" wrap="square" lIns="0" tIns="243750" rIns="0" bIns="2437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Improve your developer life</a:t>
            </a:r>
            <a:endParaRPr/>
          </a:p>
        </p:txBody>
      </p:sp>
      <p:pic>
        <p:nvPicPr>
          <p:cNvPr id="291" name="Google Shape;291;p4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27839" y="4603600"/>
            <a:ext cx="9909361" cy="6698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8"/>
          <p:cNvSpPr txBox="1">
            <a:spLocks noGrp="1"/>
          </p:cNvSpPr>
          <p:nvPr>
            <p:ph type="title"/>
          </p:nvPr>
        </p:nvSpPr>
        <p:spPr>
          <a:xfrm>
            <a:off x="1460099" y="768100"/>
            <a:ext cx="21377100" cy="2827500"/>
          </a:xfrm>
          <a:prstGeom prst="rect">
            <a:avLst/>
          </a:prstGeom>
        </p:spPr>
        <p:txBody>
          <a:bodyPr spcFirstLastPara="1" wrap="square" lIns="0" tIns="243750" rIns="0" bIns="2437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only constraints …</a:t>
            </a:r>
            <a:endParaRPr/>
          </a:p>
        </p:txBody>
      </p:sp>
      <p:sp>
        <p:nvSpPr>
          <p:cNvPr id="297" name="Google Shape;297;p48"/>
          <p:cNvSpPr txBox="1">
            <a:spLocks noGrp="1"/>
          </p:cNvSpPr>
          <p:nvPr>
            <p:ph type="body" idx="1"/>
          </p:nvPr>
        </p:nvSpPr>
        <p:spPr>
          <a:xfrm>
            <a:off x="1460100" y="4946900"/>
            <a:ext cx="21841500" cy="6391800"/>
          </a:xfrm>
          <a:prstGeom prst="rect">
            <a:avLst/>
          </a:prstGeom>
        </p:spPr>
        <p:txBody>
          <a:bodyPr spcFirstLastPara="1" wrap="square" lIns="0" tIns="195025" rIns="0" bIns="0" anchor="t" anchorCtr="0">
            <a:noAutofit/>
          </a:bodyPr>
          <a:lstStyle/>
          <a:p>
            <a:pPr marL="457200" lvl="0" indent="-577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500"/>
              <a:buChar char="●"/>
            </a:pPr>
            <a:r>
              <a:rPr lang="en" sz="5500"/>
              <a:t>Live demo</a:t>
            </a:r>
            <a:endParaRPr sz="5500"/>
          </a:p>
          <a:p>
            <a:pPr marL="457200" lvl="0" indent="-577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500"/>
              <a:buChar char="●"/>
            </a:pPr>
            <a:r>
              <a:rPr lang="en" sz="5500"/>
              <a:t>Ideas how to extend your solution</a:t>
            </a:r>
            <a:endParaRPr sz="5500"/>
          </a:p>
          <a:p>
            <a:pPr marL="457200" lvl="0" indent="-577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B57FF"/>
              </a:buClr>
              <a:buSzPts val="5500"/>
              <a:buChar char="●"/>
            </a:pPr>
            <a:r>
              <a:rPr lang="en" sz="5500">
                <a:solidFill>
                  <a:srgbClr val="6B57FF"/>
                </a:solidFill>
              </a:rPr>
              <a:t>Cool AI-based features</a:t>
            </a:r>
            <a:endParaRPr sz="5500">
              <a:solidFill>
                <a:srgbClr val="6B57FF"/>
              </a:solidFill>
            </a:endParaRPr>
          </a:p>
          <a:p>
            <a:pPr marL="457200" lvl="0" indent="-577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5500"/>
              <a:buChar char="●"/>
            </a:pPr>
            <a:r>
              <a:rPr lang="en" sz="5500">
                <a:solidFill>
                  <a:srgbClr val="9E9E9E"/>
                </a:solidFill>
              </a:rPr>
              <a:t>Integration with JetBrains Tools</a:t>
            </a:r>
            <a:endParaRPr sz="5500">
              <a:solidFill>
                <a:srgbClr val="9E9E9E"/>
              </a:solidFill>
            </a:endParaRPr>
          </a:p>
        </p:txBody>
      </p:sp>
      <p:pic>
        <p:nvPicPr>
          <p:cNvPr id="298" name="Google Shape;29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24325" y="4111412"/>
            <a:ext cx="8307200" cy="549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9"/>
          <p:cNvSpPr txBox="1">
            <a:spLocks noGrp="1"/>
          </p:cNvSpPr>
          <p:nvPr>
            <p:ph type="title"/>
          </p:nvPr>
        </p:nvSpPr>
        <p:spPr>
          <a:xfrm>
            <a:off x="1096992" y="3730764"/>
            <a:ext cx="18399000" cy="5072100"/>
          </a:xfrm>
          <a:prstGeom prst="rect">
            <a:avLst/>
          </a:prstGeom>
        </p:spPr>
        <p:txBody>
          <a:bodyPr spcFirstLastPara="1" wrap="square" lIns="0" tIns="0" rIns="0" bIns="2681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wild and have fun …</a:t>
            </a:r>
            <a:endParaRPr/>
          </a:p>
        </p:txBody>
      </p:sp>
      <p:pic>
        <p:nvPicPr>
          <p:cNvPr id="304" name="Google Shape;304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09788" y="5921538"/>
            <a:ext cx="3134775" cy="313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 White Theme">
  <a:themeElements>
    <a:clrScheme name="Simple Light">
      <a:dk1>
        <a:srgbClr val="000000"/>
      </a:dk1>
      <a:lt1>
        <a:srgbClr val="FFFFFF"/>
      </a:lt1>
      <a:dk2>
        <a:srgbClr val="27282C"/>
      </a:dk2>
      <a:lt2>
        <a:srgbClr val="000000"/>
      </a:lt2>
      <a:accent1>
        <a:srgbClr val="28B8A0"/>
      </a:accent1>
      <a:accent2>
        <a:srgbClr val="FC801D"/>
      </a:accent2>
      <a:accent3>
        <a:srgbClr val="FF318C"/>
      </a:accent3>
      <a:accent4>
        <a:srgbClr val="6B57FF"/>
      </a:accent4>
      <a:accent5>
        <a:srgbClr val="087CFA"/>
      </a:accent5>
      <a:accent6>
        <a:srgbClr val="000000"/>
      </a:accent6>
      <a:hlink>
        <a:srgbClr val="FF318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</Words>
  <Application>Microsoft Macintosh PowerPoint</Application>
  <PresentationFormat>Custom</PresentationFormat>
  <Paragraphs>87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Inter SemiBold</vt:lpstr>
      <vt:lpstr>Open Sans</vt:lpstr>
      <vt:lpstr>Calibri</vt:lpstr>
      <vt:lpstr>Inter</vt:lpstr>
      <vt:lpstr>Inter Medium</vt:lpstr>
      <vt:lpstr>JetBrains Mono</vt:lpstr>
      <vt:lpstr>Arial</vt:lpstr>
      <vt:lpstr>Standard White Theme</vt:lpstr>
      <vt:lpstr>Improve your developer life 2.0</vt:lpstr>
      <vt:lpstr>JetBrains: The Drive to Develop</vt:lpstr>
      <vt:lpstr>PowerPoint Presentation</vt:lpstr>
      <vt:lpstr>JetBrains by the numbers</vt:lpstr>
      <vt:lpstr>If you want to help developers, this track is for you!</vt:lpstr>
      <vt:lpstr>Improve your developer life</vt:lpstr>
      <vt:lpstr>The only constraints …</vt:lpstr>
      <vt:lpstr>Go wild and have fun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 your developer life 2.0</dc:title>
  <cp:lastModifiedBy>Alexandra Klymenko</cp:lastModifiedBy>
  <cp:revision>1</cp:revision>
  <dcterms:modified xsi:type="dcterms:W3CDTF">2023-11-17T20:02:43Z</dcterms:modified>
</cp:coreProperties>
</file>